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0" r:id="rId3"/>
    <p:sldId id="281" r:id="rId4"/>
    <p:sldId id="258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82" r:id="rId13"/>
    <p:sldId id="283" r:id="rId14"/>
    <p:sldId id="284" r:id="rId15"/>
    <p:sldId id="259" r:id="rId16"/>
    <p:sldId id="310" r:id="rId17"/>
    <p:sldId id="257" r:id="rId18"/>
    <p:sldId id="268" r:id="rId19"/>
    <p:sldId id="269" r:id="rId20"/>
    <p:sldId id="270" r:id="rId21"/>
    <p:sldId id="274" r:id="rId22"/>
    <p:sldId id="275" r:id="rId23"/>
    <p:sldId id="276" r:id="rId24"/>
    <p:sldId id="277" r:id="rId25"/>
    <p:sldId id="278" r:id="rId26"/>
    <p:sldId id="271" r:id="rId27"/>
    <p:sldId id="273" r:id="rId28"/>
    <p:sldId id="272" r:id="rId29"/>
  </p:sldIdLst>
  <p:sldSz cx="7315200" cy="96012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29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1571308"/>
            <a:ext cx="6217920" cy="3342640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42853"/>
            <a:ext cx="5486400" cy="2318067"/>
          </a:xfrm>
        </p:spPr>
        <p:txBody>
          <a:bodyPr/>
          <a:lstStyle>
            <a:lvl1pPr marL="0" indent="0" algn="ctr">
              <a:buNone/>
              <a:defRPr sz="1920"/>
            </a:lvl1pPr>
            <a:lvl2pPr marL="365760" indent="0" algn="ctr">
              <a:buNone/>
              <a:defRPr sz="1600"/>
            </a:lvl2pPr>
            <a:lvl3pPr marL="731520" indent="0" algn="ctr">
              <a:buNone/>
              <a:defRPr sz="1440"/>
            </a:lvl3pPr>
            <a:lvl4pPr marL="1097280" indent="0" algn="ctr">
              <a:buNone/>
              <a:defRPr sz="1280"/>
            </a:lvl4pPr>
            <a:lvl5pPr marL="1463040" indent="0" algn="ctr">
              <a:buNone/>
              <a:defRPr sz="1280"/>
            </a:lvl5pPr>
            <a:lvl6pPr marL="1828800" indent="0" algn="ctr">
              <a:buNone/>
              <a:defRPr sz="1280"/>
            </a:lvl6pPr>
            <a:lvl7pPr marL="2194560" indent="0" algn="ctr">
              <a:buNone/>
              <a:defRPr sz="1280"/>
            </a:lvl7pPr>
            <a:lvl8pPr marL="2560320" indent="0" algn="ctr">
              <a:buNone/>
              <a:defRPr sz="1280"/>
            </a:lvl8pPr>
            <a:lvl9pPr marL="2926080" indent="0" algn="ctr">
              <a:buNone/>
              <a:defRPr sz="12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9523D-F4D5-4699-A095-A100E68710F2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F7731-CA79-43D6-8329-822F95627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47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9523D-F4D5-4699-A095-A100E68710F2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F7731-CA79-43D6-8329-822F95627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55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511175"/>
            <a:ext cx="1577340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11175"/>
            <a:ext cx="4640580" cy="813657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9523D-F4D5-4699-A095-A100E68710F2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F7731-CA79-43D6-8329-822F95627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77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9523D-F4D5-4699-A095-A100E68710F2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F7731-CA79-43D6-8329-822F95627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94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2393635"/>
            <a:ext cx="6309360" cy="3993832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6425250"/>
            <a:ext cx="6309360" cy="2100262"/>
          </a:xfrm>
        </p:spPr>
        <p:txBody>
          <a:bodyPr/>
          <a:lstStyle>
            <a:lvl1pPr marL="0" indent="0">
              <a:buNone/>
              <a:defRPr sz="1920">
                <a:solidFill>
                  <a:schemeClr val="tx1"/>
                </a:solidFill>
              </a:defRPr>
            </a:lvl1pPr>
            <a:lvl2pPr marL="365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315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09728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4pPr>
            <a:lvl5pPr marL="146304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5pPr>
            <a:lvl6pPr marL="182880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6pPr>
            <a:lvl7pPr marL="219456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7pPr>
            <a:lvl8pPr marL="256032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8pPr>
            <a:lvl9pPr marL="292608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9523D-F4D5-4699-A095-A100E68710F2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F7731-CA79-43D6-8329-822F95627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6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2555875"/>
            <a:ext cx="3108960" cy="60918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2555875"/>
            <a:ext cx="3108960" cy="60918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9523D-F4D5-4699-A095-A100E68710F2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F7731-CA79-43D6-8329-822F95627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11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511177"/>
            <a:ext cx="6309360" cy="18557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4" y="2353628"/>
            <a:ext cx="3094672" cy="1153477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4" y="3507105"/>
            <a:ext cx="3094672" cy="51584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2353628"/>
            <a:ext cx="3109913" cy="1153477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3507105"/>
            <a:ext cx="3109913" cy="51584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9523D-F4D5-4699-A095-A100E68710F2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F7731-CA79-43D6-8329-822F95627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998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9523D-F4D5-4699-A095-A100E68710F2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F7731-CA79-43D6-8329-822F95627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9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9523D-F4D5-4699-A095-A100E68710F2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F7731-CA79-43D6-8329-822F95627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75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640080"/>
            <a:ext cx="2359342" cy="224028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1382397"/>
            <a:ext cx="3703320" cy="6823075"/>
          </a:xfrm>
        </p:spPr>
        <p:txBody>
          <a:bodyPr/>
          <a:lstStyle>
            <a:lvl1pPr>
              <a:defRPr sz="2560"/>
            </a:lvl1pPr>
            <a:lvl2pPr>
              <a:defRPr sz="2240"/>
            </a:lvl2pPr>
            <a:lvl3pPr>
              <a:defRPr sz="192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2880360"/>
            <a:ext cx="2359342" cy="5336223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9523D-F4D5-4699-A095-A100E68710F2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F7731-CA79-43D6-8329-822F95627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67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640080"/>
            <a:ext cx="2359342" cy="224028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1382397"/>
            <a:ext cx="3703320" cy="6823075"/>
          </a:xfrm>
        </p:spPr>
        <p:txBody>
          <a:bodyPr anchor="t"/>
          <a:lstStyle>
            <a:lvl1pPr marL="0" indent="0">
              <a:buNone/>
              <a:defRPr sz="2560"/>
            </a:lvl1pPr>
            <a:lvl2pPr marL="365760" indent="0">
              <a:buNone/>
              <a:defRPr sz="2240"/>
            </a:lvl2pPr>
            <a:lvl3pPr marL="731520" indent="0">
              <a:buNone/>
              <a:defRPr sz="192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2880360"/>
            <a:ext cx="2359342" cy="5336223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9523D-F4D5-4699-A095-A100E68710F2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F7731-CA79-43D6-8329-822F95627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22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511177"/>
            <a:ext cx="630936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2555875"/>
            <a:ext cx="630936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8898892"/>
            <a:ext cx="164592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9523D-F4D5-4699-A095-A100E68710F2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8898892"/>
            <a:ext cx="246888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8898892"/>
            <a:ext cx="164592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F7731-CA79-43D6-8329-822F95627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65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31520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73152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CE44B9-45FD-4EBE-A1E4-496727C6FC51}"/>
              </a:ext>
            </a:extLst>
          </p:cNvPr>
          <p:cNvSpPr/>
          <p:nvPr/>
        </p:nvSpPr>
        <p:spPr>
          <a:xfrm>
            <a:off x="2140944" y="2266197"/>
            <a:ext cx="3288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latin typeface="Times New Roman" panose="02020603050405020304" pitchFamily="18" charset="0"/>
                <a:ea typeface="Calibri" panose="020F0502020204030204" pitchFamily="34" charset="0"/>
              </a:rPr>
              <a:t>Materials for North America Unit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18B610-4184-408E-B0C5-52DF9B36A576}"/>
              </a:ext>
            </a:extLst>
          </p:cNvPr>
          <p:cNvSpPr txBox="1"/>
          <p:nvPr/>
        </p:nvSpPr>
        <p:spPr>
          <a:xfrm>
            <a:off x="494675" y="2646072"/>
            <a:ext cx="6580682" cy="6940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of Contents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Book 2-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North America by The Project Ready! Team……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Found on Website</a:t>
            </a:r>
          </a:p>
          <a:p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Book 3-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 on the Sled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Counting Cards ………………………25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Book 11-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Bear Snores 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Rhyming Cards ………………….….27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Book 12-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Counting Crocodiles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Counting Cards ………………..28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Book 13-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Mitten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Craft Templates …………………………..35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(from JanBrett.com)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Book 16-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Big Red Barn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Rhyming Cards ……………………….38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Book 17-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Way Out in the Desert-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Counting Eye Spy …………..39</a:t>
            </a:r>
          </a:p>
          <a:p>
            <a:endParaRPr lang="en-US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Book 18-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How They Grow- Frog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Craft Template ………….40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Dramatic Play Center: Nature Center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Scientists and Tools Cards………………………………….41.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North American Animal Habitats Book ……………………44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Frog Life Cycle Cards ……………………………………..49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Salamander Life Cycle Cards ………………………...........51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5C1BBE-A617-4E75-B041-2C567428B1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262149" y="398002"/>
            <a:ext cx="2790902" cy="185765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D9E5FCB-05FA-441D-A8A0-999A576CB054}"/>
              </a:ext>
            </a:extLst>
          </p:cNvPr>
          <p:cNvSpPr/>
          <p:nvPr/>
        </p:nvSpPr>
        <p:spPr>
          <a:xfrm>
            <a:off x="2124324" y="263091"/>
            <a:ext cx="1207770" cy="914400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96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ree Crocodile Ghana photo and picture">
            <a:extLst>
              <a:ext uri="{FF2B5EF4-FFF2-40B4-BE49-F238E27FC236}">
                <a16:creationId xmlns:a16="http://schemas.microsoft.com/office/drawing/2014/main" id="{373E1A19-9227-4625-A594-FF2E84A06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13" y="128666"/>
            <a:ext cx="4512039" cy="300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ree Crocodile Ghana photo and picture">
            <a:extLst>
              <a:ext uri="{FF2B5EF4-FFF2-40B4-BE49-F238E27FC236}">
                <a16:creationId xmlns:a16="http://schemas.microsoft.com/office/drawing/2014/main" id="{82DA9E91-E787-4371-B4BB-02D9FBE5F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13" y="3297076"/>
            <a:ext cx="4512039" cy="300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ree Crocodile Ghana photo and picture">
            <a:extLst>
              <a:ext uri="{FF2B5EF4-FFF2-40B4-BE49-F238E27FC236}">
                <a16:creationId xmlns:a16="http://schemas.microsoft.com/office/drawing/2014/main" id="{23E0005D-C28B-43EE-BD42-B313499A0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13" y="6465487"/>
            <a:ext cx="4512039" cy="300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51907E-332A-4985-B353-0130BA1A9AB0}"/>
              </a:ext>
            </a:extLst>
          </p:cNvPr>
          <p:cNvSpPr txBox="1"/>
          <p:nvPr/>
        </p:nvSpPr>
        <p:spPr>
          <a:xfrm rot="5400000">
            <a:off x="3839154" y="2675642"/>
            <a:ext cx="4900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Book 12- Counting Crocodiles </a:t>
            </a:r>
            <a:r>
              <a:rPr lang="en-US" sz="2000" dirty="0"/>
              <a:t>Counting Cards</a:t>
            </a:r>
          </a:p>
        </p:txBody>
      </p:sp>
    </p:spTree>
    <p:extLst>
      <p:ext uri="{BB962C8B-B14F-4D97-AF65-F5344CB8AC3E}">
        <p14:creationId xmlns:p14="http://schemas.microsoft.com/office/powerpoint/2010/main" val="948411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ree Crocodile Ghana photo and picture">
            <a:extLst>
              <a:ext uri="{FF2B5EF4-FFF2-40B4-BE49-F238E27FC236}">
                <a16:creationId xmlns:a16="http://schemas.microsoft.com/office/drawing/2014/main" id="{373E1A19-9227-4625-A594-FF2E84A06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13" y="128666"/>
            <a:ext cx="4512039" cy="300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ree Crocodile Ghana photo and picture">
            <a:extLst>
              <a:ext uri="{FF2B5EF4-FFF2-40B4-BE49-F238E27FC236}">
                <a16:creationId xmlns:a16="http://schemas.microsoft.com/office/drawing/2014/main" id="{82DA9E91-E787-4371-B4BB-02D9FBE5F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13" y="3297076"/>
            <a:ext cx="4512039" cy="300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ree Crocodile Ghana photo and picture">
            <a:extLst>
              <a:ext uri="{FF2B5EF4-FFF2-40B4-BE49-F238E27FC236}">
                <a16:creationId xmlns:a16="http://schemas.microsoft.com/office/drawing/2014/main" id="{23E0005D-C28B-43EE-BD42-B313499A0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13" y="6465487"/>
            <a:ext cx="4512039" cy="300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51907E-332A-4985-B353-0130BA1A9AB0}"/>
              </a:ext>
            </a:extLst>
          </p:cNvPr>
          <p:cNvSpPr txBox="1"/>
          <p:nvPr/>
        </p:nvSpPr>
        <p:spPr>
          <a:xfrm rot="5400000">
            <a:off x="3839154" y="2675642"/>
            <a:ext cx="4900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Book 12- Counting Crocodiles </a:t>
            </a:r>
            <a:r>
              <a:rPr lang="en-US" sz="2000" dirty="0"/>
              <a:t>Counting Cards</a:t>
            </a:r>
          </a:p>
        </p:txBody>
      </p:sp>
    </p:spTree>
    <p:extLst>
      <p:ext uri="{BB962C8B-B14F-4D97-AF65-F5344CB8AC3E}">
        <p14:creationId xmlns:p14="http://schemas.microsoft.com/office/powerpoint/2010/main" val="863448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3ECF7D-6EE3-4AF6-B9AD-08353F5D38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4"/>
          <a:stretch/>
        </p:blipFill>
        <p:spPr>
          <a:xfrm>
            <a:off x="208477" y="119920"/>
            <a:ext cx="6812085" cy="948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14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DE9CBD-D74E-45CF-8353-E8A7AADAD2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"/>
          <a:stretch/>
        </p:blipFill>
        <p:spPr>
          <a:xfrm>
            <a:off x="251557" y="48592"/>
            <a:ext cx="6812085" cy="950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98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F1B86F-C38F-4554-8FA5-7ECC851CE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09" y="30138"/>
            <a:ext cx="7361709" cy="954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25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AD5424-CC94-4757-B055-F9051AF59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486042" y="2023141"/>
            <a:ext cx="9601200" cy="55549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B1081-3CB0-4EA3-A3F4-5813B8275702}"/>
              </a:ext>
            </a:extLst>
          </p:cNvPr>
          <p:cNvSpPr txBox="1"/>
          <p:nvPr/>
        </p:nvSpPr>
        <p:spPr>
          <a:xfrm rot="5400000">
            <a:off x="4005354" y="2578309"/>
            <a:ext cx="5096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Book 16- </a:t>
            </a:r>
            <a:r>
              <a:rPr lang="en-US" i="1" dirty="0"/>
              <a:t>Big Red Barn </a:t>
            </a:r>
            <a:r>
              <a:rPr lang="en-US" dirty="0"/>
              <a:t>Rhyming Cards</a:t>
            </a:r>
          </a:p>
          <a:p>
            <a:endParaRPr lang="en-US" dirty="0"/>
          </a:p>
          <a:p>
            <a:r>
              <a:rPr lang="en-US" dirty="0"/>
              <a:t>      hay, play     crow, hoe     leg, egg</a:t>
            </a:r>
          </a:p>
        </p:txBody>
      </p:sp>
    </p:spTree>
    <p:extLst>
      <p:ext uri="{BB962C8B-B14F-4D97-AF65-F5344CB8AC3E}">
        <p14:creationId xmlns:p14="http://schemas.microsoft.com/office/powerpoint/2010/main" val="3397723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Horned Lizard Horny Toad photo and picture">
            <a:extLst>
              <a:ext uri="{FF2B5EF4-FFF2-40B4-BE49-F238E27FC236}">
                <a16:creationId xmlns:a16="http://schemas.microsoft.com/office/drawing/2014/main" id="{8E11A681-F678-42B6-BFD0-F5ED81F550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" t="26319" r="25903" b="16921"/>
          <a:stretch/>
        </p:blipFill>
        <p:spPr bwMode="auto">
          <a:xfrm>
            <a:off x="5719712" y="132838"/>
            <a:ext cx="1490557" cy="85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4BEE9B-FDB1-4FE9-A2E0-4D9639A5B942}"/>
              </a:ext>
            </a:extLst>
          </p:cNvPr>
          <p:cNvSpPr txBox="1"/>
          <p:nvPr/>
        </p:nvSpPr>
        <p:spPr>
          <a:xfrm>
            <a:off x="1109272" y="9175512"/>
            <a:ext cx="5096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Book 17- </a:t>
            </a:r>
            <a:r>
              <a:rPr lang="en-US" i="1" dirty="0"/>
              <a:t>Way Out in the Desert </a:t>
            </a:r>
            <a:r>
              <a:rPr lang="en-US" dirty="0"/>
              <a:t>Counting Eye Spy</a:t>
            </a:r>
          </a:p>
        </p:txBody>
      </p:sp>
      <p:pic>
        <p:nvPicPr>
          <p:cNvPr id="4" name="Picture 4" descr="Free Anna'S Hummingbird Flight photo and picture">
            <a:extLst>
              <a:ext uri="{FF2B5EF4-FFF2-40B4-BE49-F238E27FC236}">
                <a16:creationId xmlns:a16="http://schemas.microsoft.com/office/drawing/2014/main" id="{B3357D9E-E687-4591-9347-FADDA366FE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0" t="15631" r="10656" b="5865"/>
          <a:stretch/>
        </p:blipFill>
        <p:spPr bwMode="auto">
          <a:xfrm>
            <a:off x="89941" y="8644263"/>
            <a:ext cx="1094282" cy="87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ree Anna'S Hummingbird Flight photo and picture">
            <a:extLst>
              <a:ext uri="{FF2B5EF4-FFF2-40B4-BE49-F238E27FC236}">
                <a16:creationId xmlns:a16="http://schemas.microsoft.com/office/drawing/2014/main" id="{7CA43AC4-8392-4D67-BF1D-C0B43A744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0" t="15631" r="10656" b="5865"/>
          <a:stretch/>
        </p:blipFill>
        <p:spPr bwMode="auto">
          <a:xfrm>
            <a:off x="4514537" y="121317"/>
            <a:ext cx="1094282" cy="87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Free Javelina Arizona photo and picture">
            <a:extLst>
              <a:ext uri="{FF2B5EF4-FFF2-40B4-BE49-F238E27FC236}">
                <a16:creationId xmlns:a16="http://schemas.microsoft.com/office/drawing/2014/main" id="{3E2F3FCF-C9B9-4B54-BF78-ECF2489234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" t="9967" r="35656"/>
          <a:stretch/>
        </p:blipFill>
        <p:spPr bwMode="auto">
          <a:xfrm>
            <a:off x="4649811" y="8232649"/>
            <a:ext cx="942691" cy="100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Free Javelina Arizona photo and picture">
            <a:extLst>
              <a:ext uri="{FF2B5EF4-FFF2-40B4-BE49-F238E27FC236}">
                <a16:creationId xmlns:a16="http://schemas.microsoft.com/office/drawing/2014/main" id="{32163582-D926-44A9-82D4-DA1FFB72C2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" t="9967" r="35656"/>
          <a:stretch/>
        </p:blipFill>
        <p:spPr bwMode="auto">
          <a:xfrm>
            <a:off x="6258388" y="6061158"/>
            <a:ext cx="942691" cy="100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Free Javelina Arizona photo and picture">
            <a:extLst>
              <a:ext uri="{FF2B5EF4-FFF2-40B4-BE49-F238E27FC236}">
                <a16:creationId xmlns:a16="http://schemas.microsoft.com/office/drawing/2014/main" id="{0C100D6C-7B1E-4353-B791-B691F3E58A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" t="9967" r="35656"/>
          <a:stretch/>
        </p:blipFill>
        <p:spPr bwMode="auto">
          <a:xfrm>
            <a:off x="4036959" y="1151574"/>
            <a:ext cx="942691" cy="100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ree Snake Serpent illustration and picture">
            <a:extLst>
              <a:ext uri="{FF2B5EF4-FFF2-40B4-BE49-F238E27FC236}">
                <a16:creationId xmlns:a16="http://schemas.microsoft.com/office/drawing/2014/main" id="{61F9368F-85E0-4175-A398-68DDEFFD5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6" t="10592" r="8197" b="8490"/>
          <a:stretch/>
        </p:blipFill>
        <p:spPr bwMode="auto">
          <a:xfrm>
            <a:off x="1434656" y="6419486"/>
            <a:ext cx="962786" cy="93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Free Snake Serpent illustration and picture">
            <a:extLst>
              <a:ext uri="{FF2B5EF4-FFF2-40B4-BE49-F238E27FC236}">
                <a16:creationId xmlns:a16="http://schemas.microsoft.com/office/drawing/2014/main" id="{9CB7C956-57E2-4C55-96BE-8B4470D7C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6" t="10592" r="8197" b="8490"/>
          <a:stretch/>
        </p:blipFill>
        <p:spPr bwMode="auto">
          <a:xfrm>
            <a:off x="277731" y="7706735"/>
            <a:ext cx="962786" cy="93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Free Snake Serpent illustration and picture">
            <a:extLst>
              <a:ext uri="{FF2B5EF4-FFF2-40B4-BE49-F238E27FC236}">
                <a16:creationId xmlns:a16="http://schemas.microsoft.com/office/drawing/2014/main" id="{AC33153A-CE94-4249-8B14-5565D17EB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6" t="10592" r="8197" b="8490"/>
          <a:stretch/>
        </p:blipFill>
        <p:spPr bwMode="auto">
          <a:xfrm>
            <a:off x="4888786" y="2749092"/>
            <a:ext cx="962786" cy="93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Free Snake Serpent illustration and picture">
            <a:extLst>
              <a:ext uri="{FF2B5EF4-FFF2-40B4-BE49-F238E27FC236}">
                <a16:creationId xmlns:a16="http://schemas.microsoft.com/office/drawing/2014/main" id="{809F2E45-B362-4C56-9761-8655E3C206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6" t="10592" r="8197" b="8490"/>
          <a:stretch/>
        </p:blipFill>
        <p:spPr bwMode="auto">
          <a:xfrm>
            <a:off x="2666231" y="796606"/>
            <a:ext cx="962786" cy="93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Free Gila Lizard photo and picture">
            <a:extLst>
              <a:ext uri="{FF2B5EF4-FFF2-40B4-BE49-F238E27FC236}">
                <a16:creationId xmlns:a16="http://schemas.microsoft.com/office/drawing/2014/main" id="{D5BC5827-8CE4-4CB2-B01C-0ED483B74B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5" t="25004" r="13757" b="37837"/>
          <a:stretch/>
        </p:blipFill>
        <p:spPr bwMode="auto">
          <a:xfrm>
            <a:off x="1591159" y="117796"/>
            <a:ext cx="1813486" cy="59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Free Gila Lizard photo and picture">
            <a:extLst>
              <a:ext uri="{FF2B5EF4-FFF2-40B4-BE49-F238E27FC236}">
                <a16:creationId xmlns:a16="http://schemas.microsoft.com/office/drawing/2014/main" id="{6D633591-ACD0-4A66-9E86-12388F604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5" t="25004" r="13757" b="37837"/>
          <a:stretch/>
        </p:blipFill>
        <p:spPr bwMode="auto">
          <a:xfrm>
            <a:off x="2394519" y="6696077"/>
            <a:ext cx="1813486" cy="59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Free Gila Lizard photo and picture">
            <a:extLst>
              <a:ext uri="{FF2B5EF4-FFF2-40B4-BE49-F238E27FC236}">
                <a16:creationId xmlns:a16="http://schemas.microsoft.com/office/drawing/2014/main" id="{00DDD946-F334-4894-9875-C3FE0CFB98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5" t="25004" r="13757" b="37837"/>
          <a:stretch/>
        </p:blipFill>
        <p:spPr bwMode="auto">
          <a:xfrm>
            <a:off x="57342" y="2706495"/>
            <a:ext cx="1813486" cy="59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Free Gila Lizard photo and picture">
            <a:extLst>
              <a:ext uri="{FF2B5EF4-FFF2-40B4-BE49-F238E27FC236}">
                <a16:creationId xmlns:a16="http://schemas.microsoft.com/office/drawing/2014/main" id="{9E2CE6F8-B9C8-4068-810F-EE0FDEDA9C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5" t="25004" r="13757" b="37837"/>
          <a:stretch/>
        </p:blipFill>
        <p:spPr bwMode="auto">
          <a:xfrm>
            <a:off x="5387593" y="1058646"/>
            <a:ext cx="1813486" cy="59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Free Gila Lizard photo and picture">
            <a:extLst>
              <a:ext uri="{FF2B5EF4-FFF2-40B4-BE49-F238E27FC236}">
                <a16:creationId xmlns:a16="http://schemas.microsoft.com/office/drawing/2014/main" id="{B67FBDB8-7C8C-4483-B169-6407826D2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5" t="25004" r="13757" b="37837"/>
          <a:stretch/>
        </p:blipFill>
        <p:spPr bwMode="auto">
          <a:xfrm>
            <a:off x="1296811" y="8481840"/>
            <a:ext cx="1813486" cy="59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Free Californianus Geococcyx photo and picture">
            <a:extLst>
              <a:ext uri="{FF2B5EF4-FFF2-40B4-BE49-F238E27FC236}">
                <a16:creationId xmlns:a16="http://schemas.microsoft.com/office/drawing/2014/main" id="{DA581AB9-4966-4859-ADC4-19E8465F0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6" t="30379" r="32924" b="23639"/>
          <a:stretch/>
        </p:blipFill>
        <p:spPr bwMode="auto">
          <a:xfrm>
            <a:off x="92477" y="6868295"/>
            <a:ext cx="1204334" cy="70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Free Californianus Geococcyx photo and picture">
            <a:extLst>
              <a:ext uri="{FF2B5EF4-FFF2-40B4-BE49-F238E27FC236}">
                <a16:creationId xmlns:a16="http://schemas.microsoft.com/office/drawing/2014/main" id="{B0160C25-5300-47C1-929C-47DF7E215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6" t="30379" r="32924" b="23639"/>
          <a:stretch/>
        </p:blipFill>
        <p:spPr bwMode="auto">
          <a:xfrm>
            <a:off x="1094282" y="3522957"/>
            <a:ext cx="1204334" cy="70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Free Californianus Geococcyx photo and picture">
            <a:extLst>
              <a:ext uri="{FF2B5EF4-FFF2-40B4-BE49-F238E27FC236}">
                <a16:creationId xmlns:a16="http://schemas.microsoft.com/office/drawing/2014/main" id="{D6ABDDC2-49EA-42FA-9D03-D749DC8F1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6" t="30379" r="32924" b="23639"/>
          <a:stretch/>
        </p:blipFill>
        <p:spPr bwMode="auto">
          <a:xfrm>
            <a:off x="5964887" y="4229587"/>
            <a:ext cx="1204334" cy="70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Free Californianus Geococcyx photo and picture">
            <a:extLst>
              <a:ext uri="{FF2B5EF4-FFF2-40B4-BE49-F238E27FC236}">
                <a16:creationId xmlns:a16="http://schemas.microsoft.com/office/drawing/2014/main" id="{6CCE2C6A-E693-4ECE-9814-B728E0381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6" t="30379" r="32924" b="23639"/>
          <a:stretch/>
        </p:blipFill>
        <p:spPr bwMode="auto">
          <a:xfrm>
            <a:off x="1522588" y="5136871"/>
            <a:ext cx="1204334" cy="70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Free Californianus Geococcyx photo and picture">
            <a:extLst>
              <a:ext uri="{FF2B5EF4-FFF2-40B4-BE49-F238E27FC236}">
                <a16:creationId xmlns:a16="http://schemas.microsoft.com/office/drawing/2014/main" id="{D0D563C6-E4FC-4D33-ACC8-81C234370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6" t="30379" r="32924" b="23639"/>
          <a:stretch/>
        </p:blipFill>
        <p:spPr bwMode="auto">
          <a:xfrm>
            <a:off x="57342" y="872965"/>
            <a:ext cx="1204334" cy="70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Free Californianus Geococcyx photo and picture">
            <a:extLst>
              <a:ext uri="{FF2B5EF4-FFF2-40B4-BE49-F238E27FC236}">
                <a16:creationId xmlns:a16="http://schemas.microsoft.com/office/drawing/2014/main" id="{99DDBEAA-6ACB-4063-8425-5A710A710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6" t="30379" r="32924" b="23639"/>
          <a:stretch/>
        </p:blipFill>
        <p:spPr bwMode="auto">
          <a:xfrm>
            <a:off x="6055740" y="7156419"/>
            <a:ext cx="1204334" cy="70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Free Californicus Lepus photo and picture">
            <a:extLst>
              <a:ext uri="{FF2B5EF4-FFF2-40B4-BE49-F238E27FC236}">
                <a16:creationId xmlns:a16="http://schemas.microsoft.com/office/drawing/2014/main" id="{4C76AE08-6ADD-48FE-AD40-980BFF1309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5" r="8196" b="8890"/>
          <a:stretch/>
        </p:blipFill>
        <p:spPr bwMode="auto">
          <a:xfrm>
            <a:off x="1522588" y="813944"/>
            <a:ext cx="882731" cy="93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6" descr="Free Californicus Lepus photo and picture">
            <a:extLst>
              <a:ext uri="{FF2B5EF4-FFF2-40B4-BE49-F238E27FC236}">
                <a16:creationId xmlns:a16="http://schemas.microsoft.com/office/drawing/2014/main" id="{23D31D56-ACC1-49A6-A561-5E87693E7F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5" r="8196" b="8890"/>
          <a:stretch/>
        </p:blipFill>
        <p:spPr bwMode="auto">
          <a:xfrm>
            <a:off x="5246427" y="5860985"/>
            <a:ext cx="882731" cy="93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 descr="Free Californicus Lepus photo and picture">
            <a:extLst>
              <a:ext uri="{FF2B5EF4-FFF2-40B4-BE49-F238E27FC236}">
                <a16:creationId xmlns:a16="http://schemas.microsoft.com/office/drawing/2014/main" id="{8B09B6E9-0DF0-4A14-A906-3395D68DF5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5" r="8196" b="8890"/>
          <a:stretch/>
        </p:blipFill>
        <p:spPr bwMode="auto">
          <a:xfrm>
            <a:off x="1348667" y="7435557"/>
            <a:ext cx="882731" cy="93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 descr="Free Californicus Lepus photo and picture">
            <a:extLst>
              <a:ext uri="{FF2B5EF4-FFF2-40B4-BE49-F238E27FC236}">
                <a16:creationId xmlns:a16="http://schemas.microsoft.com/office/drawing/2014/main" id="{4ADD541E-A4B0-414B-84FA-DC8415CFBF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5" r="8196" b="8890"/>
          <a:stretch/>
        </p:blipFill>
        <p:spPr bwMode="auto">
          <a:xfrm>
            <a:off x="6318348" y="5004504"/>
            <a:ext cx="882731" cy="93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 descr="Free Californicus Lepus photo and picture">
            <a:extLst>
              <a:ext uri="{FF2B5EF4-FFF2-40B4-BE49-F238E27FC236}">
                <a16:creationId xmlns:a16="http://schemas.microsoft.com/office/drawing/2014/main" id="{0298C7D5-CFCB-4085-8F3C-F453242E83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5" r="8196" b="8890"/>
          <a:stretch/>
        </p:blipFill>
        <p:spPr bwMode="auto">
          <a:xfrm>
            <a:off x="93779" y="3373748"/>
            <a:ext cx="882731" cy="93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 descr="Free Californicus Lepus photo and picture">
            <a:extLst>
              <a:ext uri="{FF2B5EF4-FFF2-40B4-BE49-F238E27FC236}">
                <a16:creationId xmlns:a16="http://schemas.microsoft.com/office/drawing/2014/main" id="{27B34CDD-159C-4DB7-884D-908EBC141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5" r="8196" b="8890"/>
          <a:stretch/>
        </p:blipFill>
        <p:spPr bwMode="auto">
          <a:xfrm>
            <a:off x="5014397" y="1704540"/>
            <a:ext cx="882731" cy="93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 descr="Free Californicus Lepus photo and picture">
            <a:extLst>
              <a:ext uri="{FF2B5EF4-FFF2-40B4-BE49-F238E27FC236}">
                <a16:creationId xmlns:a16="http://schemas.microsoft.com/office/drawing/2014/main" id="{B92F9216-EF67-4B85-A9E0-99901FACB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5" r="8196" b="8890"/>
          <a:stretch/>
        </p:blipFill>
        <p:spPr bwMode="auto">
          <a:xfrm>
            <a:off x="3520913" y="126417"/>
            <a:ext cx="882731" cy="93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8" descr="Free Giant Scorpion Black photo and picture">
            <a:extLst>
              <a:ext uri="{FF2B5EF4-FFF2-40B4-BE49-F238E27FC236}">
                <a16:creationId xmlns:a16="http://schemas.microsoft.com/office/drawing/2014/main" id="{7334CA5A-5F78-4886-9198-E5C1BFC10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3" t="34642" r="8197" b="20329"/>
          <a:stretch/>
        </p:blipFill>
        <p:spPr bwMode="auto">
          <a:xfrm>
            <a:off x="89941" y="1660445"/>
            <a:ext cx="1094282" cy="73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 descr="Free Giant Scorpion Black photo and picture">
            <a:extLst>
              <a:ext uri="{FF2B5EF4-FFF2-40B4-BE49-F238E27FC236}">
                <a16:creationId xmlns:a16="http://schemas.microsoft.com/office/drawing/2014/main" id="{AB391ED3-EBF5-40BA-A448-B56F3D783E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3" t="34642" r="8197" b="20329"/>
          <a:stretch/>
        </p:blipFill>
        <p:spPr bwMode="auto">
          <a:xfrm>
            <a:off x="3222885" y="8377751"/>
            <a:ext cx="1094282" cy="73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 descr="Free Giant Scorpion Black photo and picture">
            <a:extLst>
              <a:ext uri="{FF2B5EF4-FFF2-40B4-BE49-F238E27FC236}">
                <a16:creationId xmlns:a16="http://schemas.microsoft.com/office/drawing/2014/main" id="{8A62DF99-305F-4616-A5EF-7C94305638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3" t="34642" r="8197" b="20329"/>
          <a:stretch/>
        </p:blipFill>
        <p:spPr bwMode="auto">
          <a:xfrm>
            <a:off x="2405319" y="3516226"/>
            <a:ext cx="1094282" cy="73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8" descr="Free Giant Scorpion Black photo and picture">
            <a:extLst>
              <a:ext uri="{FF2B5EF4-FFF2-40B4-BE49-F238E27FC236}">
                <a16:creationId xmlns:a16="http://schemas.microsoft.com/office/drawing/2014/main" id="{7D433AE4-0D73-43C5-AFB0-D6345FE7F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3" t="34642" r="8197" b="20329"/>
          <a:stretch/>
        </p:blipFill>
        <p:spPr bwMode="auto">
          <a:xfrm>
            <a:off x="6085721" y="1752318"/>
            <a:ext cx="1094282" cy="73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 descr="Free Giant Scorpion Black photo and picture">
            <a:extLst>
              <a:ext uri="{FF2B5EF4-FFF2-40B4-BE49-F238E27FC236}">
                <a16:creationId xmlns:a16="http://schemas.microsoft.com/office/drawing/2014/main" id="{B06981AF-4187-4C3D-B240-3E11A7C8D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3" t="34642" r="8197" b="20329"/>
          <a:stretch/>
        </p:blipFill>
        <p:spPr bwMode="auto">
          <a:xfrm>
            <a:off x="4865762" y="6955717"/>
            <a:ext cx="1094282" cy="73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 descr="Free Giant Scorpion Black photo and picture">
            <a:extLst>
              <a:ext uri="{FF2B5EF4-FFF2-40B4-BE49-F238E27FC236}">
                <a16:creationId xmlns:a16="http://schemas.microsoft.com/office/drawing/2014/main" id="{7C709965-1524-4267-AEE6-287A29C36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3" t="34642" r="8197" b="20329"/>
          <a:stretch/>
        </p:blipFill>
        <p:spPr bwMode="auto">
          <a:xfrm>
            <a:off x="2310363" y="7428391"/>
            <a:ext cx="1094282" cy="73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8" descr="Free Giant Scorpion Black photo and picture">
            <a:extLst>
              <a:ext uri="{FF2B5EF4-FFF2-40B4-BE49-F238E27FC236}">
                <a16:creationId xmlns:a16="http://schemas.microsoft.com/office/drawing/2014/main" id="{D3285B41-BF2A-4B98-A051-3209452C7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3" t="34642" r="8197" b="20329"/>
          <a:stretch/>
        </p:blipFill>
        <p:spPr bwMode="auto">
          <a:xfrm>
            <a:off x="2817468" y="1786212"/>
            <a:ext cx="1094282" cy="73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8" descr="Free Giant Scorpion Black photo and picture">
            <a:extLst>
              <a:ext uri="{FF2B5EF4-FFF2-40B4-BE49-F238E27FC236}">
                <a16:creationId xmlns:a16="http://schemas.microsoft.com/office/drawing/2014/main" id="{27AFEDA4-D397-43BD-B22F-1003E1C0C6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3" t="34642" r="8197" b="20329"/>
          <a:stretch/>
        </p:blipFill>
        <p:spPr bwMode="auto">
          <a:xfrm>
            <a:off x="2973772" y="4372577"/>
            <a:ext cx="1094282" cy="73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Coyote Animals photo and picture">
            <a:extLst>
              <a:ext uri="{FF2B5EF4-FFF2-40B4-BE49-F238E27FC236}">
                <a16:creationId xmlns:a16="http://schemas.microsoft.com/office/drawing/2014/main" id="{8BB1C0A4-BAE0-4831-AD58-B956BE2360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2" t="17412" r="8197" b="18285"/>
          <a:stretch/>
        </p:blipFill>
        <p:spPr bwMode="auto">
          <a:xfrm>
            <a:off x="1387015" y="1855519"/>
            <a:ext cx="1323711" cy="75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Free Coyote Animals photo and picture">
            <a:extLst>
              <a:ext uri="{FF2B5EF4-FFF2-40B4-BE49-F238E27FC236}">
                <a16:creationId xmlns:a16="http://schemas.microsoft.com/office/drawing/2014/main" id="{9C295A43-0DDD-475E-96E9-473FBDE9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2" t="17412" r="8197" b="18285"/>
          <a:stretch/>
        </p:blipFill>
        <p:spPr bwMode="auto">
          <a:xfrm>
            <a:off x="1959448" y="2682507"/>
            <a:ext cx="1323711" cy="75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Free Coyote Animals photo and picture">
            <a:extLst>
              <a:ext uri="{FF2B5EF4-FFF2-40B4-BE49-F238E27FC236}">
                <a16:creationId xmlns:a16="http://schemas.microsoft.com/office/drawing/2014/main" id="{F1FD04E8-0A29-4C96-B254-96FD07B1BE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2" t="17412" r="8197" b="18285"/>
          <a:stretch/>
        </p:blipFill>
        <p:spPr bwMode="auto">
          <a:xfrm>
            <a:off x="3483610" y="7407743"/>
            <a:ext cx="1323711" cy="75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Free Coyote Animals photo and picture">
            <a:extLst>
              <a:ext uri="{FF2B5EF4-FFF2-40B4-BE49-F238E27FC236}">
                <a16:creationId xmlns:a16="http://schemas.microsoft.com/office/drawing/2014/main" id="{088FC9A2-CAF1-447D-84E2-526AB956E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2" t="17412" r="8197" b="18285"/>
          <a:stretch/>
        </p:blipFill>
        <p:spPr bwMode="auto">
          <a:xfrm>
            <a:off x="3570773" y="3513539"/>
            <a:ext cx="1323711" cy="75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Free Coyote Animals photo and picture">
            <a:extLst>
              <a:ext uri="{FF2B5EF4-FFF2-40B4-BE49-F238E27FC236}">
                <a16:creationId xmlns:a16="http://schemas.microsoft.com/office/drawing/2014/main" id="{DCC019F9-FEB4-438C-99D0-5E1CC919A6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2" t="17412" r="8197" b="18285"/>
          <a:stretch/>
        </p:blipFill>
        <p:spPr bwMode="auto">
          <a:xfrm>
            <a:off x="2279675" y="5884923"/>
            <a:ext cx="1323711" cy="75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Free Coyote Animals photo and picture">
            <a:extLst>
              <a:ext uri="{FF2B5EF4-FFF2-40B4-BE49-F238E27FC236}">
                <a16:creationId xmlns:a16="http://schemas.microsoft.com/office/drawing/2014/main" id="{D73612A8-3893-41DD-A815-208F01535A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2" t="17412" r="8197" b="18285"/>
          <a:stretch/>
        </p:blipFill>
        <p:spPr bwMode="auto">
          <a:xfrm>
            <a:off x="89941" y="4413604"/>
            <a:ext cx="1323711" cy="75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Free Coyote Animals photo and picture">
            <a:extLst>
              <a:ext uri="{FF2B5EF4-FFF2-40B4-BE49-F238E27FC236}">
                <a16:creationId xmlns:a16="http://schemas.microsoft.com/office/drawing/2014/main" id="{0BDB4A99-99B8-4EF7-AF9F-BF32F6B91F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2" t="17412" r="8197" b="18285"/>
          <a:stretch/>
        </p:blipFill>
        <p:spPr bwMode="auto">
          <a:xfrm>
            <a:off x="5888182" y="8746859"/>
            <a:ext cx="1323711" cy="75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Free Coyote Animals photo and picture">
            <a:extLst>
              <a:ext uri="{FF2B5EF4-FFF2-40B4-BE49-F238E27FC236}">
                <a16:creationId xmlns:a16="http://schemas.microsoft.com/office/drawing/2014/main" id="{737853C2-45F1-417A-BEBD-01B6E0E7ED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2" t="17412" r="8197" b="18285"/>
          <a:stretch/>
        </p:blipFill>
        <p:spPr bwMode="auto">
          <a:xfrm>
            <a:off x="114121" y="6040659"/>
            <a:ext cx="1323711" cy="75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Free Coyote Animals photo and picture">
            <a:extLst>
              <a:ext uri="{FF2B5EF4-FFF2-40B4-BE49-F238E27FC236}">
                <a16:creationId xmlns:a16="http://schemas.microsoft.com/office/drawing/2014/main" id="{04E36272-2113-4D71-BFCB-12FE93C6A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2" t="17412" r="8197" b="18285"/>
          <a:stretch/>
        </p:blipFill>
        <p:spPr bwMode="auto">
          <a:xfrm>
            <a:off x="5921312" y="2655812"/>
            <a:ext cx="1323711" cy="75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e Spider Arachnid photo and picture">
            <a:extLst>
              <a:ext uri="{FF2B5EF4-FFF2-40B4-BE49-F238E27FC236}">
                <a16:creationId xmlns:a16="http://schemas.microsoft.com/office/drawing/2014/main" id="{57489188-6FCA-4A84-ABB8-9C532AEFB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21686" r="8835" b="20587"/>
          <a:stretch/>
        </p:blipFill>
        <p:spPr bwMode="auto">
          <a:xfrm>
            <a:off x="3404645" y="2698135"/>
            <a:ext cx="1387084" cy="70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Free Spider Arachnid photo and picture">
            <a:extLst>
              <a:ext uri="{FF2B5EF4-FFF2-40B4-BE49-F238E27FC236}">
                <a16:creationId xmlns:a16="http://schemas.microsoft.com/office/drawing/2014/main" id="{7F7D6C6A-A211-4C90-8AD7-29B36C3909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21686" r="8835" b="20587"/>
          <a:stretch/>
        </p:blipFill>
        <p:spPr bwMode="auto">
          <a:xfrm>
            <a:off x="4839953" y="5085962"/>
            <a:ext cx="1387084" cy="70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Free Spider Arachnid photo and picture">
            <a:extLst>
              <a:ext uri="{FF2B5EF4-FFF2-40B4-BE49-F238E27FC236}">
                <a16:creationId xmlns:a16="http://schemas.microsoft.com/office/drawing/2014/main" id="{BE316AF2-B070-4509-BB4B-ED6818C0A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21686" r="8835" b="20587"/>
          <a:stretch/>
        </p:blipFill>
        <p:spPr bwMode="auto">
          <a:xfrm>
            <a:off x="3711816" y="5908321"/>
            <a:ext cx="1387084" cy="70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Free Spider Arachnid photo and picture">
            <a:extLst>
              <a:ext uri="{FF2B5EF4-FFF2-40B4-BE49-F238E27FC236}">
                <a16:creationId xmlns:a16="http://schemas.microsoft.com/office/drawing/2014/main" id="{AB76B3F6-805B-4225-B050-9BAE2EA36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21686" r="8835" b="20587"/>
          <a:stretch/>
        </p:blipFill>
        <p:spPr bwMode="auto">
          <a:xfrm>
            <a:off x="93182" y="78229"/>
            <a:ext cx="1387084" cy="70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Free Spider Arachnid photo and picture">
            <a:extLst>
              <a:ext uri="{FF2B5EF4-FFF2-40B4-BE49-F238E27FC236}">
                <a16:creationId xmlns:a16="http://schemas.microsoft.com/office/drawing/2014/main" id="{D21F54BE-84E9-4EC9-B119-ECB9ECB149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21686" r="8835" b="20587"/>
          <a:stretch/>
        </p:blipFill>
        <p:spPr bwMode="auto">
          <a:xfrm>
            <a:off x="2887403" y="5136871"/>
            <a:ext cx="1387084" cy="70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Free Spider Arachnid photo and picture">
            <a:extLst>
              <a:ext uri="{FF2B5EF4-FFF2-40B4-BE49-F238E27FC236}">
                <a16:creationId xmlns:a16="http://schemas.microsoft.com/office/drawing/2014/main" id="{AFAED312-7C23-4534-AA19-7349DD400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21686" r="8835" b="20587"/>
          <a:stretch/>
        </p:blipFill>
        <p:spPr bwMode="auto">
          <a:xfrm>
            <a:off x="4493363" y="4268614"/>
            <a:ext cx="1387084" cy="70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Free Spider Arachnid photo and picture">
            <a:extLst>
              <a:ext uri="{FF2B5EF4-FFF2-40B4-BE49-F238E27FC236}">
                <a16:creationId xmlns:a16="http://schemas.microsoft.com/office/drawing/2014/main" id="{235593B9-6AE8-4C1E-BD99-654C59F33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21686" r="8835" b="20587"/>
          <a:stretch/>
        </p:blipFill>
        <p:spPr bwMode="auto">
          <a:xfrm>
            <a:off x="5823058" y="7993567"/>
            <a:ext cx="1387084" cy="70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Free Spider Arachnid photo and picture">
            <a:extLst>
              <a:ext uri="{FF2B5EF4-FFF2-40B4-BE49-F238E27FC236}">
                <a16:creationId xmlns:a16="http://schemas.microsoft.com/office/drawing/2014/main" id="{4CDCD57C-FDB2-4852-9146-A2A1D1E99A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21686" r="8835" b="20587"/>
          <a:stretch/>
        </p:blipFill>
        <p:spPr bwMode="auto">
          <a:xfrm>
            <a:off x="5823058" y="3433905"/>
            <a:ext cx="1387084" cy="70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Free Spider Arachnid photo and picture">
            <a:extLst>
              <a:ext uri="{FF2B5EF4-FFF2-40B4-BE49-F238E27FC236}">
                <a16:creationId xmlns:a16="http://schemas.microsoft.com/office/drawing/2014/main" id="{9EA57EF3-7E0C-419F-8042-EF3CC0AA7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21686" r="8835" b="20587"/>
          <a:stretch/>
        </p:blipFill>
        <p:spPr bwMode="auto">
          <a:xfrm>
            <a:off x="1473570" y="4340038"/>
            <a:ext cx="1387084" cy="70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Free Spider Arachnid photo and picture">
            <a:extLst>
              <a:ext uri="{FF2B5EF4-FFF2-40B4-BE49-F238E27FC236}">
                <a16:creationId xmlns:a16="http://schemas.microsoft.com/office/drawing/2014/main" id="{4D6A4AAF-18F0-48FA-82B7-87C3DBAD7D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21686" r="8835" b="20587"/>
          <a:stretch/>
        </p:blipFill>
        <p:spPr bwMode="auto">
          <a:xfrm>
            <a:off x="65582" y="5260107"/>
            <a:ext cx="1387084" cy="70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479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ree Frog Amphibian vector and picture">
            <a:extLst>
              <a:ext uri="{FF2B5EF4-FFF2-40B4-BE49-F238E27FC236}">
                <a16:creationId xmlns:a16="http://schemas.microsoft.com/office/drawing/2014/main" id="{19D49403-E9E2-42EA-84F0-08647073C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74853" y="1316693"/>
            <a:ext cx="7864905" cy="696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282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50CAAE-4249-44AC-9DA1-BD00291B456D}"/>
              </a:ext>
            </a:extLst>
          </p:cNvPr>
          <p:cNvSpPr txBox="1"/>
          <p:nvPr/>
        </p:nvSpPr>
        <p:spPr>
          <a:xfrm>
            <a:off x="1109272" y="299804"/>
            <a:ext cx="50966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Book 10- </a:t>
            </a:r>
            <a:r>
              <a:rPr lang="en-US" i="1" dirty="0"/>
              <a:t>What is Science? </a:t>
            </a:r>
            <a:r>
              <a:rPr lang="en-US" dirty="0"/>
              <a:t>Scientists and Tools Cards</a:t>
            </a:r>
          </a:p>
          <a:p>
            <a:pPr algn="ctr"/>
            <a:r>
              <a:rPr lang="en-US" dirty="0"/>
              <a:t>Nature Center</a:t>
            </a:r>
          </a:p>
          <a:p>
            <a:endParaRPr lang="en-US" dirty="0"/>
          </a:p>
          <a:p>
            <a:pPr algn="ctr"/>
            <a:r>
              <a:rPr lang="en-US" dirty="0"/>
              <a:t>(tweezers and measuring tape)</a:t>
            </a:r>
          </a:p>
          <a:p>
            <a:r>
              <a:rPr lang="en-US" dirty="0"/>
              <a:t>      </a:t>
            </a:r>
          </a:p>
        </p:txBody>
      </p:sp>
      <p:pic>
        <p:nvPicPr>
          <p:cNvPr id="4" name="Picture 3" descr="Related image">
            <a:extLst>
              <a:ext uri="{FF2B5EF4-FFF2-40B4-BE49-F238E27FC236}">
                <a16:creationId xmlns:a16="http://schemas.microsoft.com/office/drawing/2014/main" id="{0B7C24AB-4F52-4DE0-9020-7491BA9A351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46" y="2103876"/>
            <a:ext cx="4759772" cy="3155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Zoologists And Wildlife Biologists image">
            <a:extLst>
              <a:ext uri="{FF2B5EF4-FFF2-40B4-BE49-F238E27FC236}">
                <a16:creationId xmlns:a16="http://schemas.microsoft.com/office/drawing/2014/main" id="{B11B31F8-25CA-46A8-A6A9-FED149FF7A7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8"/>
          <a:stretch/>
        </p:blipFill>
        <p:spPr bwMode="auto">
          <a:xfrm>
            <a:off x="546746" y="5592062"/>
            <a:ext cx="4759772" cy="31554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672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50CAAE-4249-44AC-9DA1-BD00291B456D}"/>
              </a:ext>
            </a:extLst>
          </p:cNvPr>
          <p:cNvSpPr txBox="1"/>
          <p:nvPr/>
        </p:nvSpPr>
        <p:spPr>
          <a:xfrm>
            <a:off x="1109272" y="299804"/>
            <a:ext cx="50966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Book 10- </a:t>
            </a:r>
            <a:r>
              <a:rPr lang="en-US" i="1" dirty="0"/>
              <a:t>What is Science? </a:t>
            </a:r>
            <a:r>
              <a:rPr lang="en-US" dirty="0"/>
              <a:t>Scientist and Tools Cards</a:t>
            </a:r>
          </a:p>
          <a:p>
            <a:pPr algn="ctr"/>
            <a:r>
              <a:rPr lang="en-US" dirty="0"/>
              <a:t>Nature Center</a:t>
            </a:r>
          </a:p>
          <a:p>
            <a:endParaRPr lang="en-US" dirty="0"/>
          </a:p>
          <a:p>
            <a:pPr algn="ctr"/>
            <a:r>
              <a:rPr lang="en-US" dirty="0"/>
              <a:t>(dropper and microscope)</a:t>
            </a:r>
          </a:p>
          <a:p>
            <a:r>
              <a:rPr lang="en-US" dirty="0"/>
              <a:t>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12E383-4997-41CD-A1A7-DACD6A45D75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6" y="2106861"/>
            <a:ext cx="4065374" cy="3155472"/>
          </a:xfrm>
          <a:prstGeom prst="rect">
            <a:avLst/>
          </a:prstGeom>
        </p:spPr>
      </p:pic>
      <p:pic>
        <p:nvPicPr>
          <p:cNvPr id="7" name="Picture 6" descr="Related image">
            <a:extLst>
              <a:ext uri="{FF2B5EF4-FFF2-40B4-BE49-F238E27FC236}">
                <a16:creationId xmlns:a16="http://schemas.microsoft.com/office/drawing/2014/main" id="{567C6C6F-3868-48AA-8A32-449F0411D22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17337" y="4621471"/>
            <a:ext cx="3155474" cy="5096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0375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assic wooden toboggan obj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2" b="20640"/>
          <a:stretch/>
        </p:blipFill>
        <p:spPr bwMode="auto">
          <a:xfrm rot="5400000">
            <a:off x="-2933575" y="3339809"/>
            <a:ext cx="9539740" cy="298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n Fun Facts About Polar Bears | One Ocean Expeditions">
            <a:extLst>
              <a:ext uri="{FF2B5EF4-FFF2-40B4-BE49-F238E27FC236}">
                <a16:creationId xmlns:a16="http://schemas.microsoft.com/office/drawing/2014/main" id="{92E031B9-664B-47DB-9A53-4867C9BC72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6" t="19643" r="26148" b="15000"/>
          <a:stretch/>
        </p:blipFill>
        <p:spPr bwMode="auto">
          <a:xfrm>
            <a:off x="3867461" y="231617"/>
            <a:ext cx="2488368" cy="459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WINTER MOOSE, Moose in Snow, Brown and white wildlife photography ...">
            <a:extLst>
              <a:ext uri="{FF2B5EF4-FFF2-40B4-BE49-F238E27FC236}">
                <a16:creationId xmlns:a16="http://schemas.microsoft.com/office/drawing/2014/main" id="{43FE75AE-D949-49C7-84C6-C10960B42C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1" t="23765" r="4160" b="10139"/>
          <a:stretch/>
        </p:blipFill>
        <p:spPr bwMode="auto">
          <a:xfrm rot="5400000">
            <a:off x="3072732" y="5807076"/>
            <a:ext cx="4263932" cy="267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379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50CAAE-4249-44AC-9DA1-BD00291B456D}"/>
              </a:ext>
            </a:extLst>
          </p:cNvPr>
          <p:cNvSpPr txBox="1"/>
          <p:nvPr/>
        </p:nvSpPr>
        <p:spPr>
          <a:xfrm>
            <a:off x="1109272" y="299804"/>
            <a:ext cx="50966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Book 10- </a:t>
            </a:r>
            <a:r>
              <a:rPr lang="en-US" i="1" dirty="0"/>
              <a:t>What is Science? </a:t>
            </a:r>
            <a:r>
              <a:rPr lang="en-US" dirty="0"/>
              <a:t>Scientist and Tools Cards</a:t>
            </a:r>
          </a:p>
          <a:p>
            <a:pPr algn="ctr"/>
            <a:r>
              <a:rPr lang="en-US" dirty="0"/>
              <a:t>Nature Center</a:t>
            </a:r>
          </a:p>
          <a:p>
            <a:endParaRPr lang="en-US" dirty="0"/>
          </a:p>
          <a:p>
            <a:pPr algn="ctr"/>
            <a:r>
              <a:rPr lang="en-US" dirty="0"/>
              <a:t>(binoculars and magnifying glass)</a:t>
            </a:r>
          </a:p>
          <a:p>
            <a:r>
              <a:rPr lang="en-US" dirty="0"/>
              <a:t>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9281DC-AD29-495E-B24A-70249CFF984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7337" y="806541"/>
            <a:ext cx="3155474" cy="50966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50108A-41E8-4D81-90DD-F1483B3F486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5" y="5385668"/>
            <a:ext cx="4834724" cy="315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48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58172F-B28F-498B-97D5-D364AFA09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071623" y="2196234"/>
            <a:ext cx="9458445" cy="535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47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A51506-7ADE-4D2E-B8B8-FCC16FF15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098118" y="2064982"/>
            <a:ext cx="9511434" cy="538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24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C0554E-8388-4DE0-9CFA-3EADB7E86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13083" y="2079885"/>
            <a:ext cx="9541366" cy="544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67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9F701E-2602-4B35-9EA4-3C72B1169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28685" y="2103045"/>
            <a:ext cx="9582858" cy="537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40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2E79E0-9B71-443F-88E9-326DB08DB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2109227"/>
            <a:ext cx="9601200" cy="538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95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2D4465-D76F-41BB-8A5D-EF4B14EF8B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942505"/>
            <a:ext cx="7315200" cy="41241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3B03F2-22D5-4107-9ECA-DFF67F336F1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5066675"/>
            <a:ext cx="7315200" cy="41241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5C3B22-EDA9-4A31-B577-F4A8337037B5}"/>
              </a:ext>
            </a:extLst>
          </p:cNvPr>
          <p:cNvSpPr txBox="1"/>
          <p:nvPr/>
        </p:nvSpPr>
        <p:spPr>
          <a:xfrm>
            <a:off x="734518" y="210300"/>
            <a:ext cx="6145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Book 19- See How They Grow- Frogs </a:t>
            </a:r>
            <a:r>
              <a:rPr lang="en-US" sz="2000" dirty="0"/>
              <a:t>Life Cycle Cards</a:t>
            </a:r>
          </a:p>
          <a:p>
            <a:pPr algn="ctr"/>
            <a:r>
              <a:rPr lang="en-US" sz="2000" dirty="0"/>
              <a:t>Nature Center</a:t>
            </a:r>
          </a:p>
        </p:txBody>
      </p:sp>
    </p:spTree>
    <p:extLst>
      <p:ext uri="{BB962C8B-B14F-4D97-AF65-F5344CB8AC3E}">
        <p14:creationId xmlns:p14="http://schemas.microsoft.com/office/powerpoint/2010/main" val="1172791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5C3B22-EDA9-4A31-B577-F4A8337037B5}"/>
              </a:ext>
            </a:extLst>
          </p:cNvPr>
          <p:cNvSpPr txBox="1"/>
          <p:nvPr/>
        </p:nvSpPr>
        <p:spPr>
          <a:xfrm>
            <a:off x="734518" y="210300"/>
            <a:ext cx="6145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Book 19- See How They Grow- Frogs </a:t>
            </a:r>
            <a:r>
              <a:rPr lang="en-US" sz="2000" dirty="0"/>
              <a:t>Life Cycle Cards</a:t>
            </a:r>
          </a:p>
          <a:p>
            <a:pPr algn="ctr"/>
            <a:r>
              <a:rPr lang="en-US" sz="2000" dirty="0"/>
              <a:t>Nature Center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563A8F-8C77-4708-8DDE-A65F443AA2A2}"/>
              </a:ext>
            </a:extLst>
          </p:cNvPr>
          <p:cNvPicPr/>
          <p:nvPr/>
        </p:nvPicPr>
        <p:blipFill rotWithShape="1">
          <a:blip r:embed="rId2"/>
          <a:srcRect r="50000"/>
          <a:stretch/>
        </p:blipFill>
        <p:spPr>
          <a:xfrm>
            <a:off x="149901" y="1167358"/>
            <a:ext cx="3657600" cy="401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132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5C3B22-EDA9-4A31-B577-F4A8337037B5}"/>
              </a:ext>
            </a:extLst>
          </p:cNvPr>
          <p:cNvSpPr txBox="1"/>
          <p:nvPr/>
        </p:nvSpPr>
        <p:spPr>
          <a:xfrm>
            <a:off x="734518" y="210300"/>
            <a:ext cx="6145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Book 20- The Salamander Room </a:t>
            </a:r>
            <a:r>
              <a:rPr lang="en-US" sz="2000" dirty="0"/>
              <a:t>Life Cycle Cards</a:t>
            </a:r>
          </a:p>
          <a:p>
            <a:pPr algn="ctr"/>
            <a:r>
              <a:rPr lang="en-US" sz="2000" dirty="0"/>
              <a:t>Nature Center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419FA3-F04B-4342-95E2-F61D32F901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105525"/>
            <a:ext cx="7315200" cy="3961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0B972A-9BB0-4B53-9BBD-7413EDAD2A4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5066675"/>
            <a:ext cx="7315200" cy="385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50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aribou in winter Photograph by Josef Pittner">
            <a:extLst>
              <a:ext uri="{FF2B5EF4-FFF2-40B4-BE49-F238E27FC236}">
                <a16:creationId xmlns:a16="http://schemas.microsoft.com/office/drawing/2014/main" id="{8DC630E9-D722-41C1-A1DD-E5864D53D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2" t="705" r="16011" b="8706"/>
          <a:stretch/>
        </p:blipFill>
        <p:spPr bwMode="auto">
          <a:xfrm>
            <a:off x="157664" y="188258"/>
            <a:ext cx="3171359" cy="343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Walrus Itch">
            <a:extLst>
              <a:ext uri="{FF2B5EF4-FFF2-40B4-BE49-F238E27FC236}">
                <a16:creationId xmlns:a16="http://schemas.microsoft.com/office/drawing/2014/main" id="{F4F7F37D-6507-4C6E-A749-46613A8C50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4" t="9804" r="8032"/>
          <a:stretch/>
        </p:blipFill>
        <p:spPr bwMode="auto">
          <a:xfrm>
            <a:off x="157664" y="4132729"/>
            <a:ext cx="2970965" cy="224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6" descr="Grey Fox – Kathleen Reeder">
            <a:extLst>
              <a:ext uri="{FF2B5EF4-FFF2-40B4-BE49-F238E27FC236}">
                <a16:creationId xmlns:a16="http://schemas.microsoft.com/office/drawing/2014/main" id="{29374572-388B-4687-83C6-DB25E5929B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2" t="17935" r="32773" b="25187"/>
          <a:stretch/>
        </p:blipFill>
        <p:spPr bwMode="auto">
          <a:xfrm>
            <a:off x="393305" y="6848951"/>
            <a:ext cx="249968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Grey Seal (Gray Seal; U.S. spelling, Atlantic Seal, Horsehead Seal ...">
            <a:extLst>
              <a:ext uri="{FF2B5EF4-FFF2-40B4-BE49-F238E27FC236}">
                <a16:creationId xmlns:a16="http://schemas.microsoft.com/office/drawing/2014/main" id="{EE685AD3-07B2-4117-894A-6F7DFEF7B6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5" r="3963" b="8519"/>
          <a:stretch/>
        </p:blipFill>
        <p:spPr bwMode="auto">
          <a:xfrm>
            <a:off x="3657600" y="201706"/>
            <a:ext cx="2891337" cy="150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a squirrel sitting on a trash can in a city park - Tradebit">
            <a:extLst>
              <a:ext uri="{FF2B5EF4-FFF2-40B4-BE49-F238E27FC236}">
                <a16:creationId xmlns:a16="http://schemas.microsoft.com/office/drawing/2014/main" id="{8E7A94C4-7CBA-40BB-984A-39D9F7999D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0" t="11294" r="14722" b="2235"/>
          <a:stretch/>
        </p:blipFill>
        <p:spPr bwMode="auto">
          <a:xfrm>
            <a:off x="3346748" y="4659592"/>
            <a:ext cx="1629187" cy="151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wolverxne: Grey Wolf | by: { John Violette } | Grey wolf, Wolf dog ...">
            <a:extLst>
              <a:ext uri="{FF2B5EF4-FFF2-40B4-BE49-F238E27FC236}">
                <a16:creationId xmlns:a16="http://schemas.microsoft.com/office/drawing/2014/main" id="{F0B49E86-4D1F-4BE6-92F9-A42EF08F9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/>
          <a:stretch/>
        </p:blipFill>
        <p:spPr bwMode="auto">
          <a:xfrm>
            <a:off x="3312086" y="6465065"/>
            <a:ext cx="1663849" cy="291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2" descr="Brown Hare in the snow&quot; : ! The Brown Hare is observing the ...">
            <a:extLst>
              <a:ext uri="{FF2B5EF4-FFF2-40B4-BE49-F238E27FC236}">
                <a16:creationId xmlns:a16="http://schemas.microsoft.com/office/drawing/2014/main" id="{21438C99-CB41-4B3A-9B99-9CC9E9E358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80" t="17464" r="19253" b="15127"/>
          <a:stretch/>
        </p:blipFill>
        <p:spPr bwMode="auto">
          <a:xfrm>
            <a:off x="3689963" y="1907938"/>
            <a:ext cx="1279263" cy="243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4" descr="dall sheep - the dall sheep (originally dall's sheep), ovis dalli ...">
            <a:extLst>
              <a:ext uri="{FF2B5EF4-FFF2-40B4-BE49-F238E27FC236}">
                <a16:creationId xmlns:a16="http://schemas.microsoft.com/office/drawing/2014/main" id="{07168D9C-9576-4B7F-AC23-BFCD5C047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5" t="7664" r="10195" b="5008"/>
          <a:stretch/>
        </p:blipFill>
        <p:spPr bwMode="auto">
          <a:xfrm>
            <a:off x="5261111" y="1877959"/>
            <a:ext cx="1664345" cy="291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661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28A05E-0532-4DCF-86CE-FDA9C3D67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553314" y="2019111"/>
            <a:ext cx="9591168" cy="55730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FBDD8E-6A2A-427E-B890-506DDF3BEB02}"/>
              </a:ext>
            </a:extLst>
          </p:cNvPr>
          <p:cNvSpPr txBox="1"/>
          <p:nvPr/>
        </p:nvSpPr>
        <p:spPr>
          <a:xfrm rot="5400000">
            <a:off x="4017063" y="2488368"/>
            <a:ext cx="5096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Book 11- </a:t>
            </a:r>
            <a:r>
              <a:rPr lang="en-US" i="1" dirty="0"/>
              <a:t>Bear Snores On </a:t>
            </a:r>
            <a:r>
              <a:rPr lang="en-US" dirty="0"/>
              <a:t>Rhyming Cards</a:t>
            </a:r>
          </a:p>
          <a:p>
            <a:endParaRPr lang="en-US" dirty="0"/>
          </a:p>
          <a:p>
            <a:r>
              <a:rPr lang="en-US" dirty="0"/>
              <a:t>      bear, lair     toe, snow     floor, door</a:t>
            </a:r>
          </a:p>
        </p:txBody>
      </p:sp>
    </p:spTree>
    <p:extLst>
      <p:ext uri="{BB962C8B-B14F-4D97-AF65-F5344CB8AC3E}">
        <p14:creationId xmlns:p14="http://schemas.microsoft.com/office/powerpoint/2010/main" val="3704247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ree Crocodile Ghana photo and picture">
            <a:extLst>
              <a:ext uri="{FF2B5EF4-FFF2-40B4-BE49-F238E27FC236}">
                <a16:creationId xmlns:a16="http://schemas.microsoft.com/office/drawing/2014/main" id="{373E1A19-9227-4625-A594-FF2E84A06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13" y="128666"/>
            <a:ext cx="4512039" cy="300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ree Crocodile Ghana photo and picture">
            <a:extLst>
              <a:ext uri="{FF2B5EF4-FFF2-40B4-BE49-F238E27FC236}">
                <a16:creationId xmlns:a16="http://schemas.microsoft.com/office/drawing/2014/main" id="{82DA9E91-E787-4371-B4BB-02D9FBE5F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13" y="3297076"/>
            <a:ext cx="4512039" cy="300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ree Crocodile Ghana photo and picture">
            <a:extLst>
              <a:ext uri="{FF2B5EF4-FFF2-40B4-BE49-F238E27FC236}">
                <a16:creationId xmlns:a16="http://schemas.microsoft.com/office/drawing/2014/main" id="{23E0005D-C28B-43EE-BD42-B313499A0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13" y="6465487"/>
            <a:ext cx="4512039" cy="300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51907E-332A-4985-B353-0130BA1A9AB0}"/>
              </a:ext>
            </a:extLst>
          </p:cNvPr>
          <p:cNvSpPr txBox="1"/>
          <p:nvPr/>
        </p:nvSpPr>
        <p:spPr>
          <a:xfrm rot="5400000">
            <a:off x="3839154" y="2675642"/>
            <a:ext cx="4900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Book 12- Counting Crocodiles </a:t>
            </a:r>
            <a:r>
              <a:rPr lang="en-US" sz="2000" dirty="0"/>
              <a:t>Counting Cards</a:t>
            </a:r>
          </a:p>
        </p:txBody>
      </p:sp>
    </p:spTree>
    <p:extLst>
      <p:ext uri="{BB962C8B-B14F-4D97-AF65-F5344CB8AC3E}">
        <p14:creationId xmlns:p14="http://schemas.microsoft.com/office/powerpoint/2010/main" val="677161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ree Crocodile Ghana photo and picture">
            <a:extLst>
              <a:ext uri="{FF2B5EF4-FFF2-40B4-BE49-F238E27FC236}">
                <a16:creationId xmlns:a16="http://schemas.microsoft.com/office/drawing/2014/main" id="{373E1A19-9227-4625-A594-FF2E84A06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13" y="128666"/>
            <a:ext cx="4512039" cy="300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ree Crocodile Ghana photo and picture">
            <a:extLst>
              <a:ext uri="{FF2B5EF4-FFF2-40B4-BE49-F238E27FC236}">
                <a16:creationId xmlns:a16="http://schemas.microsoft.com/office/drawing/2014/main" id="{82DA9E91-E787-4371-B4BB-02D9FBE5F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13" y="3297076"/>
            <a:ext cx="4512039" cy="300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ree Crocodile Ghana photo and picture">
            <a:extLst>
              <a:ext uri="{FF2B5EF4-FFF2-40B4-BE49-F238E27FC236}">
                <a16:creationId xmlns:a16="http://schemas.microsoft.com/office/drawing/2014/main" id="{23E0005D-C28B-43EE-BD42-B313499A0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13" y="6465487"/>
            <a:ext cx="4512039" cy="300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51907E-332A-4985-B353-0130BA1A9AB0}"/>
              </a:ext>
            </a:extLst>
          </p:cNvPr>
          <p:cNvSpPr txBox="1"/>
          <p:nvPr/>
        </p:nvSpPr>
        <p:spPr>
          <a:xfrm rot="5400000">
            <a:off x="3839154" y="2675642"/>
            <a:ext cx="4900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Book 12- Counting Crocodiles </a:t>
            </a:r>
            <a:r>
              <a:rPr lang="en-US" sz="2000" dirty="0"/>
              <a:t>Counting Cards</a:t>
            </a:r>
          </a:p>
        </p:txBody>
      </p:sp>
    </p:spTree>
    <p:extLst>
      <p:ext uri="{BB962C8B-B14F-4D97-AF65-F5344CB8AC3E}">
        <p14:creationId xmlns:p14="http://schemas.microsoft.com/office/powerpoint/2010/main" val="1232093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ree Crocodile Ghana photo and picture">
            <a:extLst>
              <a:ext uri="{FF2B5EF4-FFF2-40B4-BE49-F238E27FC236}">
                <a16:creationId xmlns:a16="http://schemas.microsoft.com/office/drawing/2014/main" id="{373E1A19-9227-4625-A594-FF2E84A06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13" y="128666"/>
            <a:ext cx="4512039" cy="300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ree Crocodile Ghana photo and picture">
            <a:extLst>
              <a:ext uri="{FF2B5EF4-FFF2-40B4-BE49-F238E27FC236}">
                <a16:creationId xmlns:a16="http://schemas.microsoft.com/office/drawing/2014/main" id="{82DA9E91-E787-4371-B4BB-02D9FBE5F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13" y="3297076"/>
            <a:ext cx="4512039" cy="300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ree Crocodile Ghana photo and picture">
            <a:extLst>
              <a:ext uri="{FF2B5EF4-FFF2-40B4-BE49-F238E27FC236}">
                <a16:creationId xmlns:a16="http://schemas.microsoft.com/office/drawing/2014/main" id="{23E0005D-C28B-43EE-BD42-B313499A0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13" y="6465487"/>
            <a:ext cx="4512039" cy="300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51907E-332A-4985-B353-0130BA1A9AB0}"/>
              </a:ext>
            </a:extLst>
          </p:cNvPr>
          <p:cNvSpPr txBox="1"/>
          <p:nvPr/>
        </p:nvSpPr>
        <p:spPr>
          <a:xfrm rot="5400000">
            <a:off x="3839154" y="2675642"/>
            <a:ext cx="4900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Book 12- Counting Crocodiles </a:t>
            </a:r>
            <a:r>
              <a:rPr lang="en-US" sz="2000" dirty="0"/>
              <a:t>Counting Cards</a:t>
            </a:r>
          </a:p>
        </p:txBody>
      </p:sp>
    </p:spTree>
    <p:extLst>
      <p:ext uri="{BB962C8B-B14F-4D97-AF65-F5344CB8AC3E}">
        <p14:creationId xmlns:p14="http://schemas.microsoft.com/office/powerpoint/2010/main" val="1258160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ree Crocodile Ghana photo and picture">
            <a:extLst>
              <a:ext uri="{FF2B5EF4-FFF2-40B4-BE49-F238E27FC236}">
                <a16:creationId xmlns:a16="http://schemas.microsoft.com/office/drawing/2014/main" id="{373E1A19-9227-4625-A594-FF2E84A06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13" y="128666"/>
            <a:ext cx="4512039" cy="300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ree Crocodile Ghana photo and picture">
            <a:extLst>
              <a:ext uri="{FF2B5EF4-FFF2-40B4-BE49-F238E27FC236}">
                <a16:creationId xmlns:a16="http://schemas.microsoft.com/office/drawing/2014/main" id="{82DA9E91-E787-4371-B4BB-02D9FBE5F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13" y="3297076"/>
            <a:ext cx="4512039" cy="300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ree Crocodile Ghana photo and picture">
            <a:extLst>
              <a:ext uri="{FF2B5EF4-FFF2-40B4-BE49-F238E27FC236}">
                <a16:creationId xmlns:a16="http://schemas.microsoft.com/office/drawing/2014/main" id="{23E0005D-C28B-43EE-BD42-B313499A0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13" y="6465487"/>
            <a:ext cx="4512039" cy="300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51907E-332A-4985-B353-0130BA1A9AB0}"/>
              </a:ext>
            </a:extLst>
          </p:cNvPr>
          <p:cNvSpPr txBox="1"/>
          <p:nvPr/>
        </p:nvSpPr>
        <p:spPr>
          <a:xfrm rot="5400000">
            <a:off x="3839154" y="2675642"/>
            <a:ext cx="4900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Book 12- Counting Crocodiles </a:t>
            </a:r>
            <a:r>
              <a:rPr lang="en-US" sz="2000" dirty="0"/>
              <a:t>Counting Cards</a:t>
            </a:r>
          </a:p>
        </p:txBody>
      </p:sp>
    </p:spTree>
    <p:extLst>
      <p:ext uri="{BB962C8B-B14F-4D97-AF65-F5344CB8AC3E}">
        <p14:creationId xmlns:p14="http://schemas.microsoft.com/office/powerpoint/2010/main" val="3989669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ree Crocodile Ghana photo and picture">
            <a:extLst>
              <a:ext uri="{FF2B5EF4-FFF2-40B4-BE49-F238E27FC236}">
                <a16:creationId xmlns:a16="http://schemas.microsoft.com/office/drawing/2014/main" id="{373E1A19-9227-4625-A594-FF2E84A06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13" y="128666"/>
            <a:ext cx="4512039" cy="300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ree Crocodile Ghana photo and picture">
            <a:extLst>
              <a:ext uri="{FF2B5EF4-FFF2-40B4-BE49-F238E27FC236}">
                <a16:creationId xmlns:a16="http://schemas.microsoft.com/office/drawing/2014/main" id="{82DA9E91-E787-4371-B4BB-02D9FBE5F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13" y="3297076"/>
            <a:ext cx="4512039" cy="300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ree Crocodile Ghana photo and picture">
            <a:extLst>
              <a:ext uri="{FF2B5EF4-FFF2-40B4-BE49-F238E27FC236}">
                <a16:creationId xmlns:a16="http://schemas.microsoft.com/office/drawing/2014/main" id="{23E0005D-C28B-43EE-BD42-B313499A0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13" y="6465487"/>
            <a:ext cx="4512039" cy="300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51907E-332A-4985-B353-0130BA1A9AB0}"/>
              </a:ext>
            </a:extLst>
          </p:cNvPr>
          <p:cNvSpPr txBox="1"/>
          <p:nvPr/>
        </p:nvSpPr>
        <p:spPr>
          <a:xfrm rot="5400000">
            <a:off x="3839154" y="2675642"/>
            <a:ext cx="4900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Book 12- Counting Crocodiles </a:t>
            </a:r>
            <a:r>
              <a:rPr lang="en-US" sz="2000" dirty="0"/>
              <a:t>Counting Cards</a:t>
            </a:r>
          </a:p>
        </p:txBody>
      </p:sp>
    </p:spTree>
    <p:extLst>
      <p:ext uri="{BB962C8B-B14F-4D97-AF65-F5344CB8AC3E}">
        <p14:creationId xmlns:p14="http://schemas.microsoft.com/office/powerpoint/2010/main" val="18375330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701</TotalTime>
  <Words>309</Words>
  <Application>Microsoft Office PowerPoint</Application>
  <PresentationFormat>Custom</PresentationFormat>
  <Paragraphs>61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Warburg, Rosanne [School of Education]</dc:creator>
  <cp:lastModifiedBy>Lord, Amanda</cp:lastModifiedBy>
  <cp:revision>54</cp:revision>
  <dcterms:created xsi:type="dcterms:W3CDTF">2023-07-24T12:22:04Z</dcterms:created>
  <dcterms:modified xsi:type="dcterms:W3CDTF">2025-09-11T18:24:06Z</dcterms:modified>
</cp:coreProperties>
</file>