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2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4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5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8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6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3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3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3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0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8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BC0E-19D3-44EC-968D-3731B622C2E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9A0B8-5BD5-42E3-916D-39D9F935E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4002E6-C960-4E71-8099-B24603C6E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43"/>
            <a:ext cx="7315199" cy="949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78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6E416B-B6EC-4B39-B2F1-EBE7E8C671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80"/>
          <a:stretch/>
        </p:blipFill>
        <p:spPr>
          <a:xfrm>
            <a:off x="0" y="-1"/>
            <a:ext cx="7315200" cy="964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70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BDA71E-A2D7-4D07-8C33-1EF474113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15200" cy="944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88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5BC659-37C1-4D70-99AB-66D08289A6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35"/>
          <a:stretch/>
        </p:blipFill>
        <p:spPr>
          <a:xfrm>
            <a:off x="0" y="-2"/>
            <a:ext cx="7315200" cy="958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50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342604-6CDC-4962-8F35-38CB074B2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315200" cy="943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1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6ABBAB-AAB4-4A93-BC82-4A06AEE0E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315200" cy="942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524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D67CB2-3768-4903-A0B2-9040CF9F3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15200" cy="934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336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503B5A-512E-4993-93AE-4A4B43A54E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238"/>
          <a:stretch/>
        </p:blipFill>
        <p:spPr>
          <a:xfrm>
            <a:off x="0" y="0"/>
            <a:ext cx="7315200" cy="966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86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Warburg, Rosanne [School of Education]</dc:creator>
  <cp:lastModifiedBy>Warburg, Rosanne [School of Education]</cp:lastModifiedBy>
  <cp:revision>1</cp:revision>
  <dcterms:created xsi:type="dcterms:W3CDTF">2024-11-06T08:50:53Z</dcterms:created>
  <dcterms:modified xsi:type="dcterms:W3CDTF">2024-11-06T08:51:25Z</dcterms:modified>
</cp:coreProperties>
</file>