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2" r:id="rId3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4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0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1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4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8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4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1A4C-442C-4B31-B4CB-FC3F22281A6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BECE-F8EF-4B35-9DB1-88D308DD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6D8FEE-BF55-4CD0-9FC1-DD8A808A4B63}"/>
              </a:ext>
            </a:extLst>
          </p:cNvPr>
          <p:cNvSpPr/>
          <p:nvPr/>
        </p:nvSpPr>
        <p:spPr>
          <a:xfrm>
            <a:off x="1480782" y="589415"/>
            <a:ext cx="4353636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n-US" sz="1200" b="1" u="sng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Wordless Books Small Group Work for the                           Unit</a:t>
            </a:r>
            <a:endParaRPr lang="en-US" sz="1200" b="1" kern="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E628388A-9DAC-42AD-8A52-6C69D1DB7F47}"/>
              </a:ext>
            </a:extLst>
          </p:cNvPr>
          <p:cNvSpPr txBox="1"/>
          <p:nvPr/>
        </p:nvSpPr>
        <p:spPr>
          <a:xfrm>
            <a:off x="1939471" y="1255167"/>
            <a:ext cx="3657765" cy="8875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Books in this Unit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83C998-CC66-4AD6-B74E-C34EFB2043E3}"/>
              </a:ext>
            </a:extLst>
          </p:cNvPr>
          <p:cNvSpPr/>
          <p:nvPr/>
        </p:nvSpPr>
        <p:spPr>
          <a:xfrm>
            <a:off x="150126" y="2270860"/>
            <a:ext cx="6796584" cy="54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Wordless Books General Outline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 Targeted: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sentences, retelling, explanations, vocabulary, and listening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comprehension, and print/book skills.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Materials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Books and follow up activity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 of Activity: Wordless book routine—SAMMY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children the book, read title &amp; author, and generate excitement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2.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this book is about?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3.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--Read it the first time with the children where you tell the story—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asking a few basic questions as you read.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they understood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what happened in the story by asking a few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questions/reviewing: who the characters were, what the problem was that resolved, and how it ended.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Turn: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 the story again, this time letting the children tell the story.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prompts as needed—what is happening on this page? Who is that? How did the story end? Have the child complete your sentence--The girl and the boy became ____(friends).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6. After Reading Activity.</a:t>
            </a:r>
          </a:p>
          <a:p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Differentiation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Who Need a Challenge: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Allow students to retell the entire story.  Only guide them when they seem stuck.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Who Need Support: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Do most of the retell.  Provide students with sentence starters so they can participate successfully in retelling the story.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F8799C-6D9B-4B01-B411-B9665B0E4433}"/>
              </a:ext>
            </a:extLst>
          </p:cNvPr>
          <p:cNvSpPr txBox="1"/>
          <p:nvPr/>
        </p:nvSpPr>
        <p:spPr>
          <a:xfrm>
            <a:off x="6843926" y="9169394"/>
            <a:ext cx="46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286014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5">
            <a:extLst>
              <a:ext uri="{FF2B5EF4-FFF2-40B4-BE49-F238E27FC236}">
                <a16:creationId xmlns:a16="http://schemas.microsoft.com/office/drawing/2014/main" id="{33FB9E3C-B758-4238-88CF-AF84B81C9F3E}"/>
              </a:ext>
            </a:extLst>
          </p:cNvPr>
          <p:cNvSpPr txBox="1"/>
          <p:nvPr/>
        </p:nvSpPr>
        <p:spPr>
          <a:xfrm>
            <a:off x="184727" y="275736"/>
            <a:ext cx="6908800" cy="10167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 Title</a:t>
            </a:r>
            <a:r>
              <a:rPr lang="en-US" sz="1600" dirty="0"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Author’s Name</a:t>
            </a:r>
            <a:r>
              <a:rPr lang="en-US" sz="1100" dirty="0"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61604E-032E-4837-B511-0FB3BA5989AB}"/>
              </a:ext>
            </a:extLst>
          </p:cNvPr>
          <p:cNvSpPr/>
          <p:nvPr/>
        </p:nvSpPr>
        <p:spPr>
          <a:xfrm>
            <a:off x="105873" y="1607289"/>
            <a:ext cx="698765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 Targeted: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sentences, retelling, explanations, vocabulary, and listening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comprehension, print/book skills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Materials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 Title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Author’s name,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Story Synopsis: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 of Activity: Wordless book routine—SAMMY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children the book, read title &amp; author, and generate excitement by reminding children of some background knowledge surrounding the coral reef.  </a:t>
            </a:r>
          </a:p>
          <a:p>
            <a:pPr marL="1143000" marR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this book is about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--Read it the first time with the children where you tell the story—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asking a few basic questions as you read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they understood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what happened in the story by asking a few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questions/reviewing.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Turn: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 the story again, this time letting the children tell the story.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prompts as needed.  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Reading Activity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Differentiation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Who Need a Challenge: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Allow students to retell the entire story.  Only guide them when they seem stuck.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Who Need Support: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most of the retell.  Provide students with sentence starters so they can participate successfully in retelling the story.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53A70D-526D-486F-9DC6-CBF471C24B19}"/>
              </a:ext>
            </a:extLst>
          </p:cNvPr>
          <p:cNvSpPr txBox="1"/>
          <p:nvPr/>
        </p:nvSpPr>
        <p:spPr>
          <a:xfrm>
            <a:off x="6820072" y="9231868"/>
            <a:ext cx="46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35623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489</Words>
  <Application>Microsoft Office PowerPoint</Application>
  <PresentationFormat>Custom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Warburg, Rosanne [School of Education]</cp:lastModifiedBy>
  <cp:revision>2</cp:revision>
  <dcterms:created xsi:type="dcterms:W3CDTF">2023-04-25T21:24:27Z</dcterms:created>
  <dcterms:modified xsi:type="dcterms:W3CDTF">2023-04-25T21:29:16Z</dcterms:modified>
</cp:coreProperties>
</file>