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3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2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7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8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3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2870C-DBE9-4BF5-8FC6-50E8215A95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A6B1-9835-4C50-A6F4-9849C702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0A4B72-5A61-4DB8-9340-C65AC67A6C13}"/>
              </a:ext>
            </a:extLst>
          </p:cNvPr>
          <p:cNvSpPr txBox="1"/>
          <p:nvPr/>
        </p:nvSpPr>
        <p:spPr>
          <a:xfrm>
            <a:off x="1874520" y="14413"/>
            <a:ext cx="5417820" cy="1326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Unit: 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Book:</a:t>
            </a: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Re-Read &amp; Activity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Materials Needed: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7D5C6B-8D98-4906-9897-490CF15483B0}"/>
              </a:ext>
            </a:extLst>
          </p:cNvPr>
          <p:cNvSpPr txBox="1"/>
          <p:nvPr/>
        </p:nvSpPr>
        <p:spPr>
          <a:xfrm>
            <a:off x="292442" y="1478121"/>
            <a:ext cx="6999890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if they can remember what this book is about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show them the cover to remind them.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out title &amp; author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ask if anyone can tell you what the author does.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them this time we are going to read and discuss the story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be ready to share your ideas!</a:t>
            </a:r>
          </a:p>
          <a:p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233C8C-1DB7-4DC2-B752-B4EF9250B977}"/>
              </a:ext>
            </a:extLst>
          </p:cNvPr>
          <p:cNvSpPr txBox="1"/>
          <p:nvPr/>
        </p:nvSpPr>
        <p:spPr>
          <a:xfrm>
            <a:off x="292442" y="3608720"/>
            <a:ext cx="6999890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excitement and fluency.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Questions/Highlight Key Content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86C551-BB0C-47D1-9C81-1768BE3BA44B}"/>
              </a:ext>
            </a:extLst>
          </p:cNvPr>
          <p:cNvSpPr txBox="1"/>
          <p:nvPr/>
        </p:nvSpPr>
        <p:spPr>
          <a:xfrm>
            <a:off x="292442" y="5554653"/>
            <a:ext cx="6999891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After:</a:t>
            </a:r>
          </a:p>
          <a:p>
            <a:pPr marL="228600" indent="-228600">
              <a:buAutoNum type="arabicPeriod"/>
            </a:pP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for their opinion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marL="228600" indent="-228600">
              <a:buAutoNum type="arabicPeriod"/>
            </a:pP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follow up activity: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9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1</cp:revision>
  <dcterms:created xsi:type="dcterms:W3CDTF">2023-04-25T21:16:52Z</dcterms:created>
  <dcterms:modified xsi:type="dcterms:W3CDTF">2023-04-25T21:17:16Z</dcterms:modified>
</cp:coreProperties>
</file>