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2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9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9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3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7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6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9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4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6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531A3-9664-4B57-BC91-3953FE95039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B732-0B91-4268-A51C-1E345FE5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27E25A-B7CD-489D-9DB9-18DD91348F92}"/>
              </a:ext>
            </a:extLst>
          </p:cNvPr>
          <p:cNvSpPr txBox="1"/>
          <p:nvPr/>
        </p:nvSpPr>
        <p:spPr>
          <a:xfrm>
            <a:off x="244366" y="1275907"/>
            <a:ext cx="1554453" cy="82529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Time</a:t>
            </a:r>
          </a:p>
          <a:p>
            <a:pPr algn="ctr"/>
            <a:endParaRPr lang="en-US" sz="1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5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A4B72-5A61-4DB8-9340-C65AC67A6C13}"/>
              </a:ext>
            </a:extLst>
          </p:cNvPr>
          <p:cNvSpPr txBox="1"/>
          <p:nvPr/>
        </p:nvSpPr>
        <p:spPr>
          <a:xfrm>
            <a:off x="1874520" y="21501"/>
            <a:ext cx="5417820" cy="610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Unit: 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Book: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Materials Needed: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45506B-2FD3-4A9F-9F3C-F303680FEC45}"/>
              </a:ext>
            </a:extLst>
          </p:cNvPr>
          <p:cNvSpPr txBox="1"/>
          <p:nvPr/>
        </p:nvSpPr>
        <p:spPr>
          <a:xfrm>
            <a:off x="1831261" y="578716"/>
            <a:ext cx="953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Before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48FBB3-CD4C-404B-8920-17854C672677}"/>
              </a:ext>
            </a:extLst>
          </p:cNvPr>
          <p:cNvSpPr txBox="1"/>
          <p:nvPr/>
        </p:nvSpPr>
        <p:spPr>
          <a:xfrm>
            <a:off x="1693204" y="2348598"/>
            <a:ext cx="1229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During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E9116B-5B44-408E-9349-54A36D0FB0FD}"/>
              </a:ext>
            </a:extLst>
          </p:cNvPr>
          <p:cNvSpPr txBox="1"/>
          <p:nvPr/>
        </p:nvSpPr>
        <p:spPr>
          <a:xfrm>
            <a:off x="1798819" y="6348952"/>
            <a:ext cx="953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After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7D5C6B-8D98-4906-9897-490CF15483B0}"/>
              </a:ext>
            </a:extLst>
          </p:cNvPr>
          <p:cNvSpPr txBox="1"/>
          <p:nvPr/>
        </p:nvSpPr>
        <p:spPr>
          <a:xfrm>
            <a:off x="1874515" y="845047"/>
            <a:ext cx="541781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Introduction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228600" indent="-228600">
              <a:buAutoNum type="arabicPeriod"/>
            </a:pPr>
            <a:endParaRPr lang="en-US" sz="1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en-US" sz="1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en-US" sz="12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Book Introduction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Title and Author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attention to title and author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233C8C-1DB7-4DC2-B752-B4EF9250B977}"/>
              </a:ext>
            </a:extLst>
          </p:cNvPr>
          <p:cNvSpPr txBox="1"/>
          <p:nvPr/>
        </p:nvSpPr>
        <p:spPr>
          <a:xfrm>
            <a:off x="1874514" y="2627929"/>
            <a:ext cx="5417817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Read-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with few interruptions so children can follow the full story.</a:t>
            </a:r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Thinking Aloud-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Pause to model what good readers think about.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Draw Attention to Key Events and Vocabulary-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Pause to highlight vocabulary and key concepts.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content </a:t>
            </a:r>
          </a:p>
          <a:p>
            <a:pPr marL="171450" indent="-171450">
              <a:buFontTx/>
              <a:buChar char="-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Vocabulary: briefly define/highlight vocab words when they come up in the story.  Reinforce throughout the day.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86C551-BB0C-47D1-9C81-1768BE3BA44B}"/>
              </a:ext>
            </a:extLst>
          </p:cNvPr>
          <p:cNvSpPr txBox="1"/>
          <p:nvPr/>
        </p:nvSpPr>
        <p:spPr>
          <a:xfrm>
            <a:off x="1874515" y="6592099"/>
            <a:ext cx="5417817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their Opinion-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Ask Questions-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their understanding.  Ask children to respond in different ways (choral response, individual response, talking to their elbow partners, etc.)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Follow Up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Activity-</a:t>
            </a:r>
          </a:p>
          <a:p>
            <a:endParaRPr lang="en-US" sz="1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60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Warburg, Rosanne [School of Education]</dc:creator>
  <cp:lastModifiedBy>Warburg, Rosanne [School of Education]</cp:lastModifiedBy>
  <cp:revision>1</cp:revision>
  <dcterms:created xsi:type="dcterms:W3CDTF">2023-04-25T21:15:29Z</dcterms:created>
  <dcterms:modified xsi:type="dcterms:W3CDTF">2023-04-25T21:16:14Z</dcterms:modified>
</cp:coreProperties>
</file>