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03" r:id="rId3"/>
    <p:sldId id="324" r:id="rId4"/>
    <p:sldId id="325" r:id="rId5"/>
    <p:sldId id="326" r:id="rId6"/>
    <p:sldId id="327" r:id="rId7"/>
    <p:sldId id="328" r:id="rId8"/>
  </p:sldIdLst>
  <p:sldSz cx="7315200" cy="96012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21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4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6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523D-F4D5-4699-A095-A100E68710F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7731-CA79-43D6-8329-822F9562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D9EA52-3FDA-4528-8F67-8DE6819130B9}"/>
              </a:ext>
            </a:extLst>
          </p:cNvPr>
          <p:cNvSpPr txBox="1"/>
          <p:nvPr/>
        </p:nvSpPr>
        <p:spPr>
          <a:xfrm>
            <a:off x="609600" y="797169"/>
            <a:ext cx="590843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Ocean Animals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Object-to-Picture Match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Directions: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Print picture cards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Cut and laminate into individual cards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Match picture cards to small animal figurines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Place picture cards and animal figurines into a basket.  This makes it easy to contain all the pieces and easy to access for students.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Show students how to lay out cards and match each figurine to a card.  Name each ocean animal while matching.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Place this activity in Dramatic Play Center (Nature Center: Ocean Animal Exploration) so students can do this activity independently while playing there</a:t>
            </a:r>
          </a:p>
          <a:p>
            <a:pPr marL="285750" indent="-285750">
              <a:buFontTx/>
              <a:buChar char="-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88D5A-6624-48EB-8D8F-46810D81C7BF}"/>
              </a:ext>
            </a:extLst>
          </p:cNvPr>
          <p:cNvSpPr txBox="1"/>
          <p:nvPr/>
        </p:nvSpPr>
        <p:spPr>
          <a:xfrm rot="5400000">
            <a:off x="4564505" y="2299954"/>
            <a:ext cx="463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to Picture Match: Ocean Animals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47E8F-34A7-4FDC-BF34-C97510590ED8}"/>
              </a:ext>
            </a:extLst>
          </p:cNvPr>
          <p:cNvGrpSpPr/>
          <p:nvPr/>
        </p:nvGrpSpPr>
        <p:grpSpPr>
          <a:xfrm rot="5400000">
            <a:off x="678872" y="-156942"/>
            <a:ext cx="4170219" cy="4821382"/>
            <a:chOff x="415636" y="401782"/>
            <a:chExt cx="4170219" cy="48213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95FDA3-2759-48E1-9983-0CA5159660B0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3F7E3C-735A-4452-90EA-74A43BCFA451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sea star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CB92F-C7B2-438A-8E80-92C9D70E2C2D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E775A-3753-426E-B88F-C1F3629AC4E5}"/>
              </a:ext>
            </a:extLst>
          </p:cNvPr>
          <p:cNvGrpSpPr/>
          <p:nvPr/>
        </p:nvGrpSpPr>
        <p:grpSpPr>
          <a:xfrm rot="5400000">
            <a:off x="678872" y="4276513"/>
            <a:ext cx="4170219" cy="4821382"/>
            <a:chOff x="415636" y="401782"/>
            <a:chExt cx="4170219" cy="48213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C0AA7D-36E3-4CD0-91A8-B065679224CE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750301-0D07-4A5B-9084-4DB8190FAC2E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crab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523594-C56B-4C35-971B-EF3D503D4C81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Free Starfish Underwater photo and picture">
            <a:extLst>
              <a:ext uri="{FF2B5EF4-FFF2-40B4-BE49-F238E27FC236}">
                <a16:creationId xmlns:a16="http://schemas.microsoft.com/office/drawing/2014/main" id="{6465E916-5233-4951-8518-5DDCDA5A3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r="8467"/>
          <a:stretch/>
        </p:blipFill>
        <p:spPr bwMode="auto">
          <a:xfrm rot="5400000">
            <a:off x="1269874" y="582184"/>
            <a:ext cx="3643922" cy="33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Wildlife Crab photo and picture">
            <a:extLst>
              <a:ext uri="{FF2B5EF4-FFF2-40B4-BE49-F238E27FC236}">
                <a16:creationId xmlns:a16="http://schemas.microsoft.com/office/drawing/2014/main" id="{FCD311ED-2A99-4A39-8375-5A0B788CB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9"/>
          <a:stretch/>
        </p:blipFill>
        <p:spPr bwMode="auto">
          <a:xfrm rot="5400000">
            <a:off x="1209142" y="5457724"/>
            <a:ext cx="3765385" cy="24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1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88D5A-6624-48EB-8D8F-46810D81C7BF}"/>
              </a:ext>
            </a:extLst>
          </p:cNvPr>
          <p:cNvSpPr txBox="1"/>
          <p:nvPr/>
        </p:nvSpPr>
        <p:spPr>
          <a:xfrm rot="5400000">
            <a:off x="4564505" y="2299954"/>
            <a:ext cx="463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to Picture Match: Ocean Animals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47E8F-34A7-4FDC-BF34-C97510590ED8}"/>
              </a:ext>
            </a:extLst>
          </p:cNvPr>
          <p:cNvGrpSpPr/>
          <p:nvPr/>
        </p:nvGrpSpPr>
        <p:grpSpPr>
          <a:xfrm rot="5400000">
            <a:off x="678872" y="-156942"/>
            <a:ext cx="4170219" cy="4821382"/>
            <a:chOff x="415636" y="401782"/>
            <a:chExt cx="4170219" cy="48213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95FDA3-2759-48E1-9983-0CA5159660B0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3F7E3C-735A-4452-90EA-74A43BCFA451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eel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CB92F-C7B2-438A-8E80-92C9D70E2C2D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E775A-3753-426E-B88F-C1F3629AC4E5}"/>
              </a:ext>
            </a:extLst>
          </p:cNvPr>
          <p:cNvGrpSpPr/>
          <p:nvPr/>
        </p:nvGrpSpPr>
        <p:grpSpPr>
          <a:xfrm rot="5400000">
            <a:off x="678872" y="4276513"/>
            <a:ext cx="4170219" cy="4821382"/>
            <a:chOff x="415636" y="401782"/>
            <a:chExt cx="4170219" cy="48213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C0AA7D-36E3-4CD0-91A8-B065679224CE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750301-0D07-4A5B-9084-4DB8190FAC2E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stingray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523594-C56B-4C35-971B-EF3D503D4C81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Free Eel Underwater photo and picture">
            <a:extLst>
              <a:ext uri="{FF2B5EF4-FFF2-40B4-BE49-F238E27FC236}">
                <a16:creationId xmlns:a16="http://schemas.microsoft.com/office/drawing/2014/main" id="{76A5B935-3C37-426B-BE1D-9923462BC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8"/>
          <a:stretch/>
        </p:blipFill>
        <p:spPr bwMode="auto">
          <a:xfrm rot="5400000">
            <a:off x="1176927" y="577570"/>
            <a:ext cx="3829816" cy="33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Stingray Tahiti photo and picture">
            <a:extLst>
              <a:ext uri="{FF2B5EF4-FFF2-40B4-BE49-F238E27FC236}">
                <a16:creationId xmlns:a16="http://schemas.microsoft.com/office/drawing/2014/main" id="{9C5589F3-EEB6-4C5A-83E2-B892E0FC7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4999" r="6364" b="3788"/>
          <a:stretch/>
        </p:blipFill>
        <p:spPr bwMode="auto">
          <a:xfrm rot="5400000">
            <a:off x="1207616" y="5199079"/>
            <a:ext cx="3768437" cy="29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9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88D5A-6624-48EB-8D8F-46810D81C7BF}"/>
              </a:ext>
            </a:extLst>
          </p:cNvPr>
          <p:cNvSpPr txBox="1"/>
          <p:nvPr/>
        </p:nvSpPr>
        <p:spPr>
          <a:xfrm rot="5400000">
            <a:off x="4564505" y="2299954"/>
            <a:ext cx="463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to Picture Match: Ocean Animals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47E8F-34A7-4FDC-BF34-C97510590ED8}"/>
              </a:ext>
            </a:extLst>
          </p:cNvPr>
          <p:cNvGrpSpPr/>
          <p:nvPr/>
        </p:nvGrpSpPr>
        <p:grpSpPr>
          <a:xfrm rot="5400000">
            <a:off x="678872" y="-156942"/>
            <a:ext cx="4170219" cy="4821382"/>
            <a:chOff x="415636" y="401782"/>
            <a:chExt cx="4170219" cy="48213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95FDA3-2759-48E1-9983-0CA5159660B0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3F7E3C-735A-4452-90EA-74A43BCFA451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sea turtle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CB92F-C7B2-438A-8E80-92C9D70E2C2D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E775A-3753-426E-B88F-C1F3629AC4E5}"/>
              </a:ext>
            </a:extLst>
          </p:cNvPr>
          <p:cNvGrpSpPr/>
          <p:nvPr/>
        </p:nvGrpSpPr>
        <p:grpSpPr>
          <a:xfrm rot="5400000">
            <a:off x="678872" y="4276513"/>
            <a:ext cx="4170219" cy="4821382"/>
            <a:chOff x="415636" y="401782"/>
            <a:chExt cx="4170219" cy="48213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C0AA7D-36E3-4CD0-91A8-B065679224CE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750301-0D07-4A5B-9084-4DB8190FAC2E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shark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523594-C56B-4C35-971B-EF3D503D4C81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Free Turtle Sea photo and picture">
            <a:extLst>
              <a:ext uri="{FF2B5EF4-FFF2-40B4-BE49-F238E27FC236}">
                <a16:creationId xmlns:a16="http://schemas.microsoft.com/office/drawing/2014/main" id="{1076A0DA-07CD-463A-ABD1-738926F74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6136"/>
          <a:stretch/>
        </p:blipFill>
        <p:spPr bwMode="auto">
          <a:xfrm rot="5400000">
            <a:off x="1173249" y="845688"/>
            <a:ext cx="3837170" cy="28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Blacktip Shark Shark photo and picture">
            <a:extLst>
              <a:ext uri="{FF2B5EF4-FFF2-40B4-BE49-F238E27FC236}">
                <a16:creationId xmlns:a16="http://schemas.microsoft.com/office/drawing/2014/main" id="{0C85CBEC-2CB7-4108-BF7C-FA36FE3B3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r="13637"/>
          <a:stretch/>
        </p:blipFill>
        <p:spPr bwMode="auto">
          <a:xfrm rot="5400000">
            <a:off x="1224933" y="5208396"/>
            <a:ext cx="3733800" cy="29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88D5A-6624-48EB-8D8F-46810D81C7BF}"/>
              </a:ext>
            </a:extLst>
          </p:cNvPr>
          <p:cNvSpPr txBox="1"/>
          <p:nvPr/>
        </p:nvSpPr>
        <p:spPr>
          <a:xfrm rot="5400000">
            <a:off x="4564505" y="2299954"/>
            <a:ext cx="463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to Picture Match: Ocean Animals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47E8F-34A7-4FDC-BF34-C97510590ED8}"/>
              </a:ext>
            </a:extLst>
          </p:cNvPr>
          <p:cNvGrpSpPr/>
          <p:nvPr/>
        </p:nvGrpSpPr>
        <p:grpSpPr>
          <a:xfrm rot="5400000">
            <a:off x="678872" y="-156942"/>
            <a:ext cx="4170219" cy="4821382"/>
            <a:chOff x="415636" y="401782"/>
            <a:chExt cx="4170219" cy="48213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95FDA3-2759-48E1-9983-0CA5159660B0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3F7E3C-735A-4452-90EA-74A43BCFA451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dolphin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CB92F-C7B2-438A-8E80-92C9D70E2C2D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E775A-3753-426E-B88F-C1F3629AC4E5}"/>
              </a:ext>
            </a:extLst>
          </p:cNvPr>
          <p:cNvGrpSpPr/>
          <p:nvPr/>
        </p:nvGrpSpPr>
        <p:grpSpPr>
          <a:xfrm rot="5400000">
            <a:off x="678872" y="4276513"/>
            <a:ext cx="4170219" cy="4821382"/>
            <a:chOff x="415636" y="401782"/>
            <a:chExt cx="4170219" cy="48213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C0AA7D-36E3-4CD0-91A8-B065679224CE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750301-0D07-4A5B-9084-4DB8190FAC2E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octopus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523594-C56B-4C35-971B-EF3D503D4C81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Free Dolphin Aquarium photo and picture">
            <a:extLst>
              <a:ext uri="{FF2B5EF4-FFF2-40B4-BE49-F238E27FC236}">
                <a16:creationId xmlns:a16="http://schemas.microsoft.com/office/drawing/2014/main" id="{13BABCC6-256A-46C7-9BF5-06EE4ADB9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r="26515"/>
          <a:stretch/>
        </p:blipFill>
        <p:spPr bwMode="auto">
          <a:xfrm rot="5400000">
            <a:off x="1319387" y="390275"/>
            <a:ext cx="3544896" cy="37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Octopus Aquarium photo and picture">
            <a:extLst>
              <a:ext uri="{FF2B5EF4-FFF2-40B4-BE49-F238E27FC236}">
                <a16:creationId xmlns:a16="http://schemas.microsoft.com/office/drawing/2014/main" id="{88BD44A9-4440-493C-B3A4-692A4A119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3"/>
          <a:stretch/>
        </p:blipFill>
        <p:spPr bwMode="auto">
          <a:xfrm rot="10800000">
            <a:off x="1307279" y="4841811"/>
            <a:ext cx="3569112" cy="36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8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88D5A-6624-48EB-8D8F-46810D81C7BF}"/>
              </a:ext>
            </a:extLst>
          </p:cNvPr>
          <p:cNvSpPr txBox="1"/>
          <p:nvPr/>
        </p:nvSpPr>
        <p:spPr>
          <a:xfrm rot="5400000">
            <a:off x="4564505" y="2299954"/>
            <a:ext cx="463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to Picture Match: Ocean Animals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47E8F-34A7-4FDC-BF34-C97510590ED8}"/>
              </a:ext>
            </a:extLst>
          </p:cNvPr>
          <p:cNvGrpSpPr/>
          <p:nvPr/>
        </p:nvGrpSpPr>
        <p:grpSpPr>
          <a:xfrm rot="5400000">
            <a:off x="678872" y="-156942"/>
            <a:ext cx="4170219" cy="4821382"/>
            <a:chOff x="415636" y="401782"/>
            <a:chExt cx="4170219" cy="48213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95FDA3-2759-48E1-9983-0CA5159660B0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3F7E3C-735A-4452-90EA-74A43BCFA451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lobster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CB92F-C7B2-438A-8E80-92C9D70E2C2D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E775A-3753-426E-B88F-C1F3629AC4E5}"/>
              </a:ext>
            </a:extLst>
          </p:cNvPr>
          <p:cNvGrpSpPr/>
          <p:nvPr/>
        </p:nvGrpSpPr>
        <p:grpSpPr>
          <a:xfrm rot="5400000">
            <a:off x="678872" y="4276513"/>
            <a:ext cx="4170219" cy="4821382"/>
            <a:chOff x="415636" y="401782"/>
            <a:chExt cx="4170219" cy="48213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C0AA7D-36E3-4CD0-91A8-B065679224CE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750301-0D07-4A5B-9084-4DB8190FAC2E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sea lion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523594-C56B-4C35-971B-EF3D503D4C81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Free Lobster Lobsters photo and picture">
            <a:extLst>
              <a:ext uri="{FF2B5EF4-FFF2-40B4-BE49-F238E27FC236}">
                <a16:creationId xmlns:a16="http://schemas.microsoft.com/office/drawing/2014/main" id="{90F74C77-EF44-4046-A85E-939620EF5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7"/>
          <a:stretch/>
        </p:blipFill>
        <p:spPr bwMode="auto">
          <a:xfrm rot="5400000">
            <a:off x="1168940" y="678173"/>
            <a:ext cx="3845789" cy="31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Sea Lion Galapagos photo and picture">
            <a:extLst>
              <a:ext uri="{FF2B5EF4-FFF2-40B4-BE49-F238E27FC236}">
                <a16:creationId xmlns:a16="http://schemas.microsoft.com/office/drawing/2014/main" id="{B3767548-FD0B-4D88-83F9-C31C63261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r="8467"/>
          <a:stretch/>
        </p:blipFill>
        <p:spPr bwMode="auto">
          <a:xfrm rot="5400000">
            <a:off x="1215392" y="5064050"/>
            <a:ext cx="3752882" cy="32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88D5A-6624-48EB-8D8F-46810D81C7BF}"/>
              </a:ext>
            </a:extLst>
          </p:cNvPr>
          <p:cNvSpPr txBox="1"/>
          <p:nvPr/>
        </p:nvSpPr>
        <p:spPr>
          <a:xfrm rot="5400000">
            <a:off x="4564505" y="2299954"/>
            <a:ext cx="463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to Picture Match: Ocean Animals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47E8F-34A7-4FDC-BF34-C97510590ED8}"/>
              </a:ext>
            </a:extLst>
          </p:cNvPr>
          <p:cNvGrpSpPr/>
          <p:nvPr/>
        </p:nvGrpSpPr>
        <p:grpSpPr>
          <a:xfrm rot="5400000">
            <a:off x="678872" y="-156942"/>
            <a:ext cx="4170219" cy="4821382"/>
            <a:chOff x="415636" y="401782"/>
            <a:chExt cx="4170219" cy="48213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95FDA3-2759-48E1-9983-0CA5159660B0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3F7E3C-735A-4452-90EA-74A43BCFA451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penguin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CB92F-C7B2-438A-8E80-92C9D70E2C2D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E775A-3753-426E-B88F-C1F3629AC4E5}"/>
              </a:ext>
            </a:extLst>
          </p:cNvPr>
          <p:cNvGrpSpPr/>
          <p:nvPr/>
        </p:nvGrpSpPr>
        <p:grpSpPr>
          <a:xfrm rot="5400000">
            <a:off x="678872" y="4276513"/>
            <a:ext cx="4170219" cy="4821382"/>
            <a:chOff x="415636" y="401782"/>
            <a:chExt cx="4170219" cy="48213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C0AA7D-36E3-4CD0-91A8-B065679224CE}"/>
                </a:ext>
              </a:extLst>
            </p:cNvPr>
            <p:cNvSpPr/>
            <p:nvPr/>
          </p:nvSpPr>
          <p:spPr>
            <a:xfrm>
              <a:off x="527140" y="561552"/>
              <a:ext cx="3948259" cy="3846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750301-0D07-4A5B-9084-4DB8190FAC2E}"/>
                </a:ext>
              </a:extLst>
            </p:cNvPr>
            <p:cNvSpPr txBox="1"/>
            <p:nvPr/>
          </p:nvSpPr>
          <p:spPr>
            <a:xfrm>
              <a:off x="527139" y="4538990"/>
              <a:ext cx="39482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ocean animals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523594-C56B-4C35-971B-EF3D503D4C81}"/>
                </a:ext>
              </a:extLst>
            </p:cNvPr>
            <p:cNvSpPr/>
            <p:nvPr/>
          </p:nvSpPr>
          <p:spPr>
            <a:xfrm>
              <a:off x="415636" y="401782"/>
              <a:ext cx="4170219" cy="4821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Free Penguin Bird photo and picture">
            <a:extLst>
              <a:ext uri="{FF2B5EF4-FFF2-40B4-BE49-F238E27FC236}">
                <a16:creationId xmlns:a16="http://schemas.microsoft.com/office/drawing/2014/main" id="{4C6FAB45-5846-42B0-83F6-637429FEE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0" b="6018"/>
          <a:stretch/>
        </p:blipFill>
        <p:spPr bwMode="auto">
          <a:xfrm rot="5400000">
            <a:off x="1317994" y="445732"/>
            <a:ext cx="3547681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DAF94-09AE-4FE5-A165-DF3D1408D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1" r="3418"/>
          <a:stretch/>
        </p:blipFill>
        <p:spPr>
          <a:xfrm rot="5400000">
            <a:off x="1302609" y="5214569"/>
            <a:ext cx="3578449" cy="294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153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Warburg, Rosanne [School of Education]</dc:creator>
  <cp:lastModifiedBy>Warburg, Rosanne [School of Education]</cp:lastModifiedBy>
  <cp:revision>86</cp:revision>
  <cp:lastPrinted>2023-12-18T13:25:25Z</cp:lastPrinted>
  <dcterms:created xsi:type="dcterms:W3CDTF">2023-07-24T12:22:04Z</dcterms:created>
  <dcterms:modified xsi:type="dcterms:W3CDTF">2024-12-06T16:54:07Z</dcterms:modified>
</cp:coreProperties>
</file>