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69" r:id="rId4"/>
    <p:sldId id="257" r:id="rId5"/>
    <p:sldId id="270" r:id="rId6"/>
    <p:sldId id="258" r:id="rId7"/>
    <p:sldId id="271" r:id="rId8"/>
    <p:sldId id="259" r:id="rId9"/>
    <p:sldId id="272" r:id="rId10"/>
    <p:sldId id="260" r:id="rId11"/>
    <p:sldId id="273" r:id="rId12"/>
    <p:sldId id="274" r:id="rId13"/>
    <p:sldId id="261" r:id="rId14"/>
    <p:sldId id="262" r:id="rId15"/>
    <p:sldId id="275" r:id="rId16"/>
    <p:sldId id="263" r:id="rId17"/>
    <p:sldId id="276" r:id="rId18"/>
    <p:sldId id="264" r:id="rId19"/>
    <p:sldId id="277" r:id="rId20"/>
    <p:sldId id="265" r:id="rId21"/>
    <p:sldId id="278" r:id="rId22"/>
    <p:sldId id="266" r:id="rId23"/>
    <p:sldId id="279" r:id="rId24"/>
    <p:sldId id="280" r:id="rId25"/>
    <p:sldId id="267" r:id="rId26"/>
    <p:sldId id="268" r:id="rId27"/>
    <p:sldId id="281" r:id="rId28"/>
  </p:sldIdLst>
  <p:sldSz cx="10058400" cy="7772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7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8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0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1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87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1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59A28-2571-48E2-9771-0B5D32D7A790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662C-ACBE-4F66-A16A-D70D6B19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9718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8A478-3323-45C5-98DF-BEE43C25579C}"/>
              </a:ext>
            </a:extLst>
          </p:cNvPr>
          <p:cNvSpPr/>
          <p:nvPr/>
        </p:nvSpPr>
        <p:spPr>
          <a:xfrm>
            <a:off x="90734" y="1129214"/>
            <a:ext cx="4829587" cy="5513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920" b="1">
                <a:latin typeface="Century Gothic" panose="020B0502020202020204" pitchFamily="34" charset="0"/>
              </a:rPr>
              <a:t>A a</a:t>
            </a:r>
            <a:endParaRPr lang="en-US" sz="792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3E1B57-5DB2-4555-BD38-5922EC4EE7D9}"/>
              </a:ext>
            </a:extLst>
          </p:cNvPr>
          <p:cNvSpPr txBox="1"/>
          <p:nvPr/>
        </p:nvSpPr>
        <p:spPr>
          <a:xfrm>
            <a:off x="90733" y="1129214"/>
            <a:ext cx="482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Alphabetics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ABDBB7-9FC1-41A8-9F75-36C1E350A338}"/>
              </a:ext>
            </a:extLst>
          </p:cNvPr>
          <p:cNvSpPr txBox="1"/>
          <p:nvPr/>
        </p:nvSpPr>
        <p:spPr>
          <a:xfrm>
            <a:off x="1020726" y="2530549"/>
            <a:ext cx="308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Review: Card </a:t>
            </a:r>
            <a:r>
              <a:rPr lang="en-US" dirty="0"/>
              <a:t>Deck for the Visual Drill</a:t>
            </a:r>
          </a:p>
        </p:txBody>
      </p:sp>
    </p:spTree>
    <p:extLst>
      <p:ext uri="{BB962C8B-B14F-4D97-AF65-F5344CB8AC3E}">
        <p14:creationId xmlns:p14="http://schemas.microsoft.com/office/powerpoint/2010/main" val="563988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J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4528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678" b="1" dirty="0">
                  <a:latin typeface="Book Antiqua" panose="02040602050305030304" pitchFamily="18" charset="0"/>
                </a:rPr>
                <a:t>I</a:t>
              </a:r>
              <a:endParaRPr lang="en-US" sz="19718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46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j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 err="1">
                  <a:latin typeface="Century Gothic" panose="020B0502020202020204" pitchFamily="34" charset="0"/>
                </a:rPr>
                <a:t>i</a:t>
              </a:r>
              <a:endParaRPr lang="en-US" sz="19718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1735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L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K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107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l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6768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N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34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325" b="1" dirty="0">
                  <a:latin typeface="Century Gothic" panose="020B0502020202020204" pitchFamily="34" charset="0"/>
                </a:rPr>
                <a:t>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335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n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34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325" b="1" dirty="0">
                  <a:latin typeface="Century Gothic" panose="020B0502020202020204" pitchFamily="34" charset="0"/>
                </a:rPr>
                <a:t>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7739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P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302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p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3603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R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8036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Q </a:t>
              </a:r>
              <a:endParaRPr lang="en-US" sz="19718" b="1" dirty="0">
                <a:latin typeface="Tekton Pro" panose="020F06030202080209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513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8036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Tekton Pro" panose="020F0603020208020904" pitchFamily="34" charset="0"/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012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B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8A478-3323-45C5-98DF-BEE43C25579C}"/>
              </a:ext>
            </a:extLst>
          </p:cNvPr>
          <p:cNvSpPr/>
          <p:nvPr/>
        </p:nvSpPr>
        <p:spPr>
          <a:xfrm>
            <a:off x="90734" y="1129214"/>
            <a:ext cx="4829587" cy="5513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920" b="1">
                <a:latin typeface="Century Gothic" panose="020B0502020202020204" pitchFamily="34" charset="0"/>
              </a:rPr>
              <a:t>A a</a:t>
            </a:r>
            <a:endParaRPr lang="en-US" sz="792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3E1B57-5DB2-4555-BD38-5922EC4EE7D9}"/>
              </a:ext>
            </a:extLst>
          </p:cNvPr>
          <p:cNvSpPr txBox="1"/>
          <p:nvPr/>
        </p:nvSpPr>
        <p:spPr>
          <a:xfrm>
            <a:off x="90733" y="1129214"/>
            <a:ext cx="4829587" cy="312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718" b="1" dirty="0"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11539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 dirty="0">
                  <a:latin typeface="Century Gothic" panose="020B0502020202020204" pitchFamily="34" charset="0"/>
                </a:rPr>
                <a:t>A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0726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 dirty="0">
                  <a:latin typeface="Century Gothic" panose="020B0502020202020204" pitchFamily="34" charset="0"/>
                </a:rPr>
                <a:t>A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3899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V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916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v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584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X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34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325" b="1" dirty="0">
                  <a:latin typeface="Century Gothic" panose="020B0502020202020204" pitchFamily="34" charset="0"/>
                </a:rPr>
                <a:t>W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2985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x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34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325" b="1" dirty="0">
                  <a:latin typeface="Century Gothic" panose="020B0502020202020204" pitchFamily="34" charset="0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9886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Z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7287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z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11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b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8A478-3323-45C5-98DF-BEE43C25579C}"/>
              </a:ext>
            </a:extLst>
          </p:cNvPr>
          <p:cNvSpPr/>
          <p:nvPr/>
        </p:nvSpPr>
        <p:spPr>
          <a:xfrm>
            <a:off x="90734" y="1129214"/>
            <a:ext cx="4829587" cy="55139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920" b="1">
                <a:latin typeface="Century Gothic" panose="020B0502020202020204" pitchFamily="34" charset="0"/>
              </a:rPr>
              <a:t>A a</a:t>
            </a:r>
            <a:endParaRPr lang="en-US" sz="792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3E1B57-5DB2-4555-BD38-5922EC4EE7D9}"/>
              </a:ext>
            </a:extLst>
          </p:cNvPr>
          <p:cNvSpPr txBox="1"/>
          <p:nvPr/>
        </p:nvSpPr>
        <p:spPr>
          <a:xfrm>
            <a:off x="90733" y="1129214"/>
            <a:ext cx="4829587" cy="312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718" b="1" dirty="0"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0122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D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 dirty="0">
                  <a:latin typeface="Century Gothic" panose="020B0502020202020204" pitchFamily="34" charset="0"/>
                </a:rPr>
                <a:t>A </a:t>
              </a:r>
              <a:r>
                <a:rPr lang="en-US" sz="7920" b="1" dirty="0" err="1">
                  <a:latin typeface="Century Gothic" panose="020B0502020202020204" pitchFamily="34" charset="0"/>
                </a:rPr>
                <a:t>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665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 dirty="0">
                  <a:latin typeface="Century Gothic" panose="020B0502020202020204" pitchFamily="34" charset="0"/>
                </a:rPr>
                <a:t>A </a:t>
              </a:r>
              <a:r>
                <a:rPr lang="en-US" sz="7920" b="1" dirty="0" err="1">
                  <a:latin typeface="Century Gothic" panose="020B0502020202020204" pitchFamily="34" charset="0"/>
                </a:rPr>
                <a:t>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838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F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718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f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728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H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661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26F8961-CA88-4AC3-96D6-21B440679C58}"/>
              </a:ext>
            </a:extLst>
          </p:cNvPr>
          <p:cNvGrpSpPr/>
          <p:nvPr/>
        </p:nvGrpSpPr>
        <p:grpSpPr>
          <a:xfrm>
            <a:off x="5148449" y="1129214"/>
            <a:ext cx="4829588" cy="5513973"/>
            <a:chOff x="65987" y="103695"/>
            <a:chExt cx="5854046" cy="668360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9925DA-2BB0-4F70-8E4E-2C51FDBC3210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7BDFFD-9649-402D-8BA4-C087BF4C0F1C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h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8EF2B74-21B0-499E-9692-B5BD70F9824C}"/>
              </a:ext>
            </a:extLst>
          </p:cNvPr>
          <p:cNvGrpSpPr/>
          <p:nvPr/>
        </p:nvGrpSpPr>
        <p:grpSpPr>
          <a:xfrm>
            <a:off x="90733" y="1129214"/>
            <a:ext cx="4829588" cy="5513973"/>
            <a:chOff x="65987" y="103695"/>
            <a:chExt cx="5854046" cy="66836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0C8A478-3323-45C5-98DF-BEE43C25579C}"/>
                </a:ext>
              </a:extLst>
            </p:cNvPr>
            <p:cNvSpPr/>
            <p:nvPr/>
          </p:nvSpPr>
          <p:spPr>
            <a:xfrm>
              <a:off x="65988" y="103695"/>
              <a:ext cx="5854045" cy="66836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920" b="1">
                  <a:latin typeface="Century Gothic" panose="020B0502020202020204" pitchFamily="34" charset="0"/>
                </a:rPr>
                <a:t>A a</a:t>
              </a:r>
              <a:endParaRPr lang="en-US" sz="792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3E1B57-5DB2-4555-BD38-5922EC4EE7D9}"/>
                </a:ext>
              </a:extLst>
            </p:cNvPr>
            <p:cNvSpPr txBox="1"/>
            <p:nvPr/>
          </p:nvSpPr>
          <p:spPr>
            <a:xfrm>
              <a:off x="65987" y="103695"/>
              <a:ext cx="5854045" cy="378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718" b="1" dirty="0">
                  <a:latin typeface="Century Gothic" panose="020B0502020202020204" pitchFamily="34" charset="0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104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2452</TotalTime>
  <Words>167</Words>
  <Application>Microsoft Office PowerPoint</Application>
  <PresentationFormat>Custom</PresentationFormat>
  <Paragraphs>108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Book Antiqua</vt:lpstr>
      <vt:lpstr>Calibri</vt:lpstr>
      <vt:lpstr>Calibri Light</vt:lpstr>
      <vt:lpstr>Century Gothic</vt:lpstr>
      <vt:lpstr>Tekton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Rosanne [School of Education]</dc:creator>
  <cp:lastModifiedBy>Aielli, Maria [School of Education]</cp:lastModifiedBy>
  <cp:revision>23</cp:revision>
  <cp:lastPrinted>2021-11-11T15:33:47Z</cp:lastPrinted>
  <dcterms:created xsi:type="dcterms:W3CDTF">2021-10-08T18:25:08Z</dcterms:created>
  <dcterms:modified xsi:type="dcterms:W3CDTF">2022-09-01T10:15:28Z</dcterms:modified>
</cp:coreProperties>
</file>