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6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3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7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5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4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2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0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5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1E71E-9400-43B1-913F-FC3DE23D3A2B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073E9-C4F7-4AA1-AEFF-1118D744FC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1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730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2730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47013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47013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271" y="348706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A		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84895" y="348706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B		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0612" y="3875399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C		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84895" y="3768741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D		d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47365" y="242048"/>
            <a:ext cx="914400" cy="1156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904565" y="1385047"/>
            <a:ext cx="443753" cy="645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04565" y="2030506"/>
            <a:ext cx="806823" cy="12102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8417859" y="242047"/>
            <a:ext cx="1217712" cy="2998695"/>
          </a:xfrm>
          <a:custGeom>
            <a:avLst/>
            <a:gdLst>
              <a:gd name="connsiteX0" fmla="*/ 0 w 1217712"/>
              <a:gd name="connsiteY0" fmla="*/ 0 h 3098942"/>
              <a:gd name="connsiteX1" fmla="*/ 995082 w 1217712"/>
              <a:gd name="connsiteY1" fmla="*/ 968188 h 3098942"/>
              <a:gd name="connsiteX2" fmla="*/ 53788 w 1217712"/>
              <a:gd name="connsiteY2" fmla="*/ 2003612 h 3098942"/>
              <a:gd name="connsiteX3" fmla="*/ 1102659 w 1217712"/>
              <a:gd name="connsiteY3" fmla="*/ 2998694 h 3098942"/>
              <a:gd name="connsiteX4" fmla="*/ 1143000 w 1217712"/>
              <a:gd name="connsiteY4" fmla="*/ 3012141 h 3098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7712" h="3098942">
                <a:moveTo>
                  <a:pt x="0" y="0"/>
                </a:moveTo>
                <a:cubicBezTo>
                  <a:pt x="493058" y="317126"/>
                  <a:pt x="986117" y="634253"/>
                  <a:pt x="995082" y="968188"/>
                </a:cubicBezTo>
                <a:cubicBezTo>
                  <a:pt x="1004047" y="1302123"/>
                  <a:pt x="35859" y="1665194"/>
                  <a:pt x="53788" y="2003612"/>
                </a:cubicBezTo>
                <a:cubicBezTo>
                  <a:pt x="71717" y="2342030"/>
                  <a:pt x="921124" y="2830606"/>
                  <a:pt x="1102659" y="2998694"/>
                </a:cubicBezTo>
                <a:cubicBezTo>
                  <a:pt x="1284194" y="3166782"/>
                  <a:pt x="1213597" y="3089461"/>
                  <a:pt x="1143000" y="301214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065929" y="3662083"/>
            <a:ext cx="484095" cy="1555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65929" y="5230906"/>
            <a:ext cx="497542" cy="1429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8780924" y="3671047"/>
            <a:ext cx="820276" cy="2971800"/>
          </a:xfrm>
          <a:custGeom>
            <a:avLst/>
            <a:gdLst>
              <a:gd name="connsiteX0" fmla="*/ 820276 w 820276"/>
              <a:gd name="connsiteY0" fmla="*/ 0 h 2971800"/>
              <a:gd name="connsiteX1" fmla="*/ 5 w 820276"/>
              <a:gd name="connsiteY1" fmla="*/ 1035424 h 2971800"/>
              <a:gd name="connsiteX2" fmla="*/ 806829 w 820276"/>
              <a:gd name="connsiteY2" fmla="*/ 2070847 h 2971800"/>
              <a:gd name="connsiteX3" fmla="*/ 443758 w 820276"/>
              <a:gd name="connsiteY3" fmla="*/ 2971800 h 2971800"/>
              <a:gd name="connsiteX4" fmla="*/ 443758 w 820276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276" h="2971800">
                <a:moveTo>
                  <a:pt x="820276" y="0"/>
                </a:moveTo>
                <a:cubicBezTo>
                  <a:pt x="411261" y="345141"/>
                  <a:pt x="2246" y="690283"/>
                  <a:pt x="5" y="1035424"/>
                </a:cubicBezTo>
                <a:cubicBezTo>
                  <a:pt x="-2236" y="1380565"/>
                  <a:pt x="732870" y="1748118"/>
                  <a:pt x="806829" y="2070847"/>
                </a:cubicBezTo>
                <a:cubicBezTo>
                  <a:pt x="880788" y="2393576"/>
                  <a:pt x="443758" y="2971800"/>
                  <a:pt x="443758" y="2971800"/>
                </a:cubicBezTo>
                <a:lnTo>
                  <a:pt x="443758" y="29718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3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730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2730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47013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47013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271" y="348706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E		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84895" y="455364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F		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947" y="3768741"/>
            <a:ext cx="504264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G  </a:t>
            </a:r>
            <a:r>
              <a:rPr lang="en-US" sz="17500" dirty="0" err="1">
                <a:latin typeface="Century Gothic" panose="020B0502020202020204" pitchFamily="34" charset="0"/>
              </a:rPr>
              <a:t>g</a:t>
            </a:r>
            <a:endParaRPr lang="en-US" sz="175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84894" y="3875399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H		h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675965" y="242048"/>
            <a:ext cx="739588" cy="847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662518" y="1089212"/>
            <a:ext cx="981635" cy="2151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985247" y="3662083"/>
            <a:ext cx="645459" cy="869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85247" y="4531659"/>
            <a:ext cx="564777" cy="1129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904565" y="5661212"/>
            <a:ext cx="645459" cy="999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8216153" y="242047"/>
            <a:ext cx="822597" cy="3012141"/>
          </a:xfrm>
          <a:custGeom>
            <a:avLst/>
            <a:gdLst>
              <a:gd name="connsiteX0" fmla="*/ 0 w 822597"/>
              <a:gd name="connsiteY0" fmla="*/ 0 h 3012141"/>
              <a:gd name="connsiteX1" fmla="*/ 806823 w 822597"/>
              <a:gd name="connsiteY1" fmla="*/ 537882 h 3012141"/>
              <a:gd name="connsiteX2" fmla="*/ 121023 w 822597"/>
              <a:gd name="connsiteY2" fmla="*/ 1169894 h 3012141"/>
              <a:gd name="connsiteX3" fmla="*/ 820271 w 822597"/>
              <a:gd name="connsiteY3" fmla="*/ 1896035 h 3012141"/>
              <a:gd name="connsiteX4" fmla="*/ 363071 w 822597"/>
              <a:gd name="connsiteY4" fmla="*/ 2985247 h 3012141"/>
              <a:gd name="connsiteX5" fmla="*/ 363071 w 822597"/>
              <a:gd name="connsiteY5" fmla="*/ 2985247 h 3012141"/>
              <a:gd name="connsiteX6" fmla="*/ 363071 w 822597"/>
              <a:gd name="connsiteY6" fmla="*/ 2985247 h 3012141"/>
              <a:gd name="connsiteX7" fmla="*/ 376518 w 822597"/>
              <a:gd name="connsiteY7" fmla="*/ 3012141 h 3012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2597" h="3012141">
                <a:moveTo>
                  <a:pt x="0" y="0"/>
                </a:moveTo>
                <a:cubicBezTo>
                  <a:pt x="393326" y="171450"/>
                  <a:pt x="786653" y="342900"/>
                  <a:pt x="806823" y="537882"/>
                </a:cubicBezTo>
                <a:cubicBezTo>
                  <a:pt x="826993" y="732864"/>
                  <a:pt x="118782" y="943535"/>
                  <a:pt x="121023" y="1169894"/>
                </a:cubicBezTo>
                <a:cubicBezTo>
                  <a:pt x="123264" y="1396253"/>
                  <a:pt x="779930" y="1593476"/>
                  <a:pt x="820271" y="1896035"/>
                </a:cubicBezTo>
                <a:cubicBezTo>
                  <a:pt x="860612" y="2198594"/>
                  <a:pt x="363071" y="2985247"/>
                  <a:pt x="363071" y="2985247"/>
                </a:cubicBezTo>
                <a:lnTo>
                  <a:pt x="363071" y="2985247"/>
                </a:lnTo>
                <a:lnTo>
                  <a:pt x="363071" y="2985247"/>
                </a:lnTo>
                <a:lnTo>
                  <a:pt x="376518" y="3012141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 rot="10800000">
            <a:off x="8719253" y="3635189"/>
            <a:ext cx="822597" cy="3012141"/>
          </a:xfrm>
          <a:custGeom>
            <a:avLst/>
            <a:gdLst>
              <a:gd name="connsiteX0" fmla="*/ 0 w 822597"/>
              <a:gd name="connsiteY0" fmla="*/ 0 h 3012141"/>
              <a:gd name="connsiteX1" fmla="*/ 806823 w 822597"/>
              <a:gd name="connsiteY1" fmla="*/ 537882 h 3012141"/>
              <a:gd name="connsiteX2" fmla="*/ 121023 w 822597"/>
              <a:gd name="connsiteY2" fmla="*/ 1169894 h 3012141"/>
              <a:gd name="connsiteX3" fmla="*/ 820271 w 822597"/>
              <a:gd name="connsiteY3" fmla="*/ 1896035 h 3012141"/>
              <a:gd name="connsiteX4" fmla="*/ 363071 w 822597"/>
              <a:gd name="connsiteY4" fmla="*/ 2985247 h 3012141"/>
              <a:gd name="connsiteX5" fmla="*/ 363071 w 822597"/>
              <a:gd name="connsiteY5" fmla="*/ 2985247 h 3012141"/>
              <a:gd name="connsiteX6" fmla="*/ 363071 w 822597"/>
              <a:gd name="connsiteY6" fmla="*/ 2985247 h 3012141"/>
              <a:gd name="connsiteX7" fmla="*/ 376518 w 822597"/>
              <a:gd name="connsiteY7" fmla="*/ 3012141 h 3012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2597" h="3012141">
                <a:moveTo>
                  <a:pt x="0" y="0"/>
                </a:moveTo>
                <a:cubicBezTo>
                  <a:pt x="393326" y="171450"/>
                  <a:pt x="786653" y="342900"/>
                  <a:pt x="806823" y="537882"/>
                </a:cubicBezTo>
                <a:cubicBezTo>
                  <a:pt x="826993" y="732864"/>
                  <a:pt x="118782" y="943535"/>
                  <a:pt x="121023" y="1169894"/>
                </a:cubicBezTo>
                <a:cubicBezTo>
                  <a:pt x="123264" y="1396253"/>
                  <a:pt x="779930" y="1593476"/>
                  <a:pt x="820271" y="1896035"/>
                </a:cubicBezTo>
                <a:cubicBezTo>
                  <a:pt x="860612" y="2198594"/>
                  <a:pt x="363071" y="2985247"/>
                  <a:pt x="363071" y="2985247"/>
                </a:cubicBezTo>
                <a:lnTo>
                  <a:pt x="363071" y="2985247"/>
                </a:lnTo>
                <a:lnTo>
                  <a:pt x="363071" y="2985247"/>
                </a:lnTo>
                <a:lnTo>
                  <a:pt x="376518" y="3012141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3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730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2730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47013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47013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600" dirty="0">
                <a:latin typeface="Franklin Gothic Book" panose="020B0503020102020204" pitchFamily="34" charset="0"/>
                <a:ea typeface="Adobe Gothic Std B" panose="020B0800000000000000" pitchFamily="34" charset="-128"/>
              </a:rPr>
              <a:t>I	  </a:t>
            </a:r>
            <a:r>
              <a:rPr lang="en-US" sz="9600" dirty="0" err="1">
                <a:latin typeface="Franklin Gothic Book" panose="020B0503020102020204" pitchFamily="34" charset="0"/>
                <a:ea typeface="Adobe Gothic Std B" panose="020B0800000000000000" pitchFamily="34" charset="-128"/>
              </a:rPr>
              <a:t>i</a:t>
            </a:r>
            <a:endParaRPr lang="en-US" sz="9600" dirty="0">
              <a:latin typeface="Franklin Gothic Book" panose="020B0503020102020204" pitchFamily="34" charset="0"/>
              <a:ea typeface="Adobe Gothic Std B" panose="020B0800000000000000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84895" y="348706"/>
            <a:ext cx="4491317" cy="278537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J		 j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0612" y="666035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 </a:t>
            </a:r>
            <a:r>
              <a:rPr lang="en-US" sz="17500" dirty="0">
                <a:latin typeface="Adobe Caslon Pro" panose="0205050205050A020403" pitchFamily="18" charset="0"/>
                <a:ea typeface="Adobe Gothic Std B" panose="020B0800000000000000" pitchFamily="34" charset="-128"/>
              </a:rPr>
              <a:t>I	   </a:t>
            </a:r>
            <a:r>
              <a:rPr lang="en-US" sz="17500" dirty="0" err="1">
                <a:latin typeface="Century Gothic" panose="020B0502020202020204" pitchFamily="34" charset="0"/>
                <a:ea typeface="Adobe Gothic Std B" panose="020B0800000000000000" pitchFamily="34" charset="-128"/>
              </a:rPr>
              <a:t>i</a:t>
            </a:r>
            <a:endParaRPr lang="en-US" sz="17500" dirty="0">
              <a:latin typeface="Century Gothic" panose="020B0502020202020204" pitchFamily="34" charset="0"/>
              <a:ea typeface="Adobe Gothic Std B" panose="020B0800000000000000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0611" y="3662083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K		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84894" y="3768741"/>
            <a:ext cx="4639235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L	 	</a:t>
            </a:r>
            <a:r>
              <a:rPr lang="en-US" sz="5000" dirty="0">
                <a:latin typeface="Century Gothic" panose="020B0502020202020204" pitchFamily="34" charset="0"/>
              </a:rPr>
              <a:t>   </a:t>
            </a:r>
            <a:r>
              <a:rPr lang="en-US" sz="17500" dirty="0">
                <a:latin typeface="Century Gothic" panose="020B0502020202020204" pitchFamily="34" charset="0"/>
              </a:rPr>
              <a:t>l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501153" y="242048"/>
            <a:ext cx="1075765" cy="1317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065929" y="1573306"/>
            <a:ext cx="524436" cy="1667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675965" y="3662083"/>
            <a:ext cx="739588" cy="856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662518" y="4531659"/>
            <a:ext cx="766482" cy="605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675965" y="5136776"/>
            <a:ext cx="739588" cy="779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75965" y="5930153"/>
            <a:ext cx="900953" cy="730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8377504" y="255494"/>
            <a:ext cx="1202023" cy="3021710"/>
          </a:xfrm>
          <a:custGeom>
            <a:avLst/>
            <a:gdLst>
              <a:gd name="connsiteX0" fmla="*/ 121037 w 1202023"/>
              <a:gd name="connsiteY0" fmla="*/ 0 h 3021710"/>
              <a:gd name="connsiteX1" fmla="*/ 1196802 w 1202023"/>
              <a:gd name="connsiteY1" fmla="*/ 1062318 h 3021710"/>
              <a:gd name="connsiteX2" fmla="*/ 14 w 1202023"/>
              <a:gd name="connsiteY2" fmla="*/ 1896035 h 3021710"/>
              <a:gd name="connsiteX3" fmla="*/ 1169908 w 1202023"/>
              <a:gd name="connsiteY3" fmla="*/ 2501153 h 3021710"/>
              <a:gd name="connsiteX4" fmla="*/ 874072 w 1202023"/>
              <a:gd name="connsiteY4" fmla="*/ 2971800 h 3021710"/>
              <a:gd name="connsiteX5" fmla="*/ 887520 w 1202023"/>
              <a:gd name="connsiteY5" fmla="*/ 2985247 h 302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02023" h="3021710">
                <a:moveTo>
                  <a:pt x="121037" y="0"/>
                </a:moveTo>
                <a:cubicBezTo>
                  <a:pt x="669005" y="373156"/>
                  <a:pt x="1216973" y="746312"/>
                  <a:pt x="1196802" y="1062318"/>
                </a:cubicBezTo>
                <a:cubicBezTo>
                  <a:pt x="1176632" y="1378324"/>
                  <a:pt x="4496" y="1656229"/>
                  <a:pt x="14" y="1896035"/>
                </a:cubicBezTo>
                <a:cubicBezTo>
                  <a:pt x="-4468" y="2135841"/>
                  <a:pt x="1024232" y="2321859"/>
                  <a:pt x="1169908" y="2501153"/>
                </a:cubicBezTo>
                <a:cubicBezTo>
                  <a:pt x="1315584" y="2680447"/>
                  <a:pt x="921137" y="2891118"/>
                  <a:pt x="874072" y="2971800"/>
                </a:cubicBezTo>
                <a:cubicBezTo>
                  <a:pt x="827007" y="3052482"/>
                  <a:pt x="857263" y="3018864"/>
                  <a:pt x="887520" y="298524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 rot="11026631">
            <a:off x="8377504" y="3639067"/>
            <a:ext cx="1202023" cy="3021710"/>
          </a:xfrm>
          <a:custGeom>
            <a:avLst/>
            <a:gdLst>
              <a:gd name="connsiteX0" fmla="*/ 121037 w 1202023"/>
              <a:gd name="connsiteY0" fmla="*/ 0 h 3021710"/>
              <a:gd name="connsiteX1" fmla="*/ 1196802 w 1202023"/>
              <a:gd name="connsiteY1" fmla="*/ 1062318 h 3021710"/>
              <a:gd name="connsiteX2" fmla="*/ 14 w 1202023"/>
              <a:gd name="connsiteY2" fmla="*/ 1896035 h 3021710"/>
              <a:gd name="connsiteX3" fmla="*/ 1169908 w 1202023"/>
              <a:gd name="connsiteY3" fmla="*/ 2501153 h 3021710"/>
              <a:gd name="connsiteX4" fmla="*/ 874072 w 1202023"/>
              <a:gd name="connsiteY4" fmla="*/ 2971800 h 3021710"/>
              <a:gd name="connsiteX5" fmla="*/ 887520 w 1202023"/>
              <a:gd name="connsiteY5" fmla="*/ 2985247 h 302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02023" h="3021710">
                <a:moveTo>
                  <a:pt x="121037" y="0"/>
                </a:moveTo>
                <a:cubicBezTo>
                  <a:pt x="669005" y="373156"/>
                  <a:pt x="1216973" y="746312"/>
                  <a:pt x="1196802" y="1062318"/>
                </a:cubicBezTo>
                <a:cubicBezTo>
                  <a:pt x="1176632" y="1378324"/>
                  <a:pt x="4496" y="1656229"/>
                  <a:pt x="14" y="1896035"/>
                </a:cubicBezTo>
                <a:cubicBezTo>
                  <a:pt x="-4468" y="2135841"/>
                  <a:pt x="1024232" y="2321859"/>
                  <a:pt x="1169908" y="2501153"/>
                </a:cubicBezTo>
                <a:cubicBezTo>
                  <a:pt x="1315584" y="2680447"/>
                  <a:pt x="921137" y="2891118"/>
                  <a:pt x="874072" y="2971800"/>
                </a:cubicBezTo>
                <a:cubicBezTo>
                  <a:pt x="827007" y="3052482"/>
                  <a:pt x="857263" y="3018864"/>
                  <a:pt x="887520" y="298524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1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730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2730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47013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47013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4435" y="348706"/>
            <a:ext cx="519056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M </a:t>
            </a:r>
            <a:r>
              <a:rPr lang="en-US" sz="5000" dirty="0">
                <a:latin typeface="Century Gothic" panose="020B0502020202020204" pitchFamily="34" charset="0"/>
              </a:rPr>
              <a:t> </a:t>
            </a:r>
            <a:r>
              <a:rPr lang="en-US" sz="17500" dirty="0" err="1">
                <a:latin typeface="Century Gothic" panose="020B0502020202020204" pitchFamily="34" charset="0"/>
              </a:rPr>
              <a:t>m</a:t>
            </a:r>
            <a:r>
              <a:rPr lang="en-US" sz="17500" dirty="0">
                <a:latin typeface="Century Gothic" panose="020B0502020202020204" pitchFamily="34" charset="0"/>
              </a:rPr>
              <a:t>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35271" y="348706"/>
            <a:ext cx="519056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N </a:t>
            </a:r>
            <a:r>
              <a:rPr lang="en-US" sz="5000" dirty="0">
                <a:latin typeface="Century Gothic" panose="020B0502020202020204" pitchFamily="34" charset="0"/>
              </a:rPr>
              <a:t>       </a:t>
            </a:r>
            <a:r>
              <a:rPr lang="en-US" sz="17500" dirty="0" err="1">
                <a:latin typeface="Century Gothic" panose="020B0502020202020204" pitchFamily="34" charset="0"/>
              </a:rPr>
              <a:t>n</a:t>
            </a:r>
            <a:r>
              <a:rPr lang="en-US" sz="17500" dirty="0">
                <a:latin typeface="Century Gothic" panose="020B0502020202020204" pitchFamily="34" charset="0"/>
              </a:rPr>
              <a:t>	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435" y="3875399"/>
            <a:ext cx="5567081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O </a:t>
            </a:r>
            <a:r>
              <a:rPr lang="en-US" sz="5000" dirty="0">
                <a:latin typeface="Century Gothic" panose="020B0502020202020204" pitchFamily="34" charset="0"/>
              </a:rPr>
              <a:t> </a:t>
            </a:r>
            <a:r>
              <a:rPr lang="en-US" sz="3000" dirty="0">
                <a:latin typeface="Century Gothic" panose="020B0502020202020204" pitchFamily="34" charset="0"/>
              </a:rPr>
              <a:t> </a:t>
            </a:r>
            <a:r>
              <a:rPr lang="en-US" sz="2000" dirty="0">
                <a:latin typeface="Century Gothic" panose="020B0502020202020204" pitchFamily="34" charset="0"/>
              </a:rPr>
              <a:t>        </a:t>
            </a:r>
            <a:r>
              <a:rPr lang="en-US" sz="17500" dirty="0" err="1">
                <a:latin typeface="Century Gothic" panose="020B0502020202020204" pitchFamily="34" charset="0"/>
              </a:rPr>
              <a:t>o</a:t>
            </a:r>
            <a:endParaRPr lang="en-US" sz="17500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84894" y="3768741"/>
            <a:ext cx="4625788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P		</a:t>
            </a:r>
            <a:r>
              <a:rPr lang="en-US" sz="2500" dirty="0">
                <a:latin typeface="Century Gothic" panose="020B0502020202020204" pitchFamily="34" charset="0"/>
              </a:rPr>
              <a:t>  </a:t>
            </a:r>
            <a:r>
              <a:rPr lang="en-US" sz="17500" dirty="0">
                <a:latin typeface="Century Gothic" panose="020B0502020202020204" pitchFamily="34" charset="0"/>
              </a:rPr>
              <a:t>p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433918" y="242048"/>
            <a:ext cx="793376" cy="1519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649071" y="1775012"/>
            <a:ext cx="578223" cy="1465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756647" y="3662083"/>
            <a:ext cx="779929" cy="29986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8485094" y="242047"/>
            <a:ext cx="968290" cy="2998694"/>
          </a:xfrm>
          <a:custGeom>
            <a:avLst/>
            <a:gdLst>
              <a:gd name="connsiteX0" fmla="*/ 0 w 968290"/>
              <a:gd name="connsiteY0" fmla="*/ 0 h 2998694"/>
              <a:gd name="connsiteX1" fmla="*/ 968188 w 968290"/>
              <a:gd name="connsiteY1" fmla="*/ 1492624 h 2998694"/>
              <a:gd name="connsiteX2" fmla="*/ 67235 w 968290"/>
              <a:gd name="connsiteY2" fmla="*/ 2998694 h 2998694"/>
              <a:gd name="connsiteX3" fmla="*/ 67235 w 968290"/>
              <a:gd name="connsiteY3" fmla="*/ 2998694 h 299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8290" h="2998694">
                <a:moveTo>
                  <a:pt x="0" y="0"/>
                </a:moveTo>
                <a:cubicBezTo>
                  <a:pt x="478491" y="496421"/>
                  <a:pt x="956982" y="992842"/>
                  <a:pt x="968188" y="1492624"/>
                </a:cubicBezTo>
                <a:cubicBezTo>
                  <a:pt x="979394" y="1992406"/>
                  <a:pt x="67235" y="2998694"/>
                  <a:pt x="67235" y="2998694"/>
                </a:cubicBezTo>
                <a:lnTo>
                  <a:pt x="67235" y="299869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 rot="10800000">
            <a:off x="8485094" y="3662083"/>
            <a:ext cx="968290" cy="2998694"/>
          </a:xfrm>
          <a:custGeom>
            <a:avLst/>
            <a:gdLst>
              <a:gd name="connsiteX0" fmla="*/ 0 w 968290"/>
              <a:gd name="connsiteY0" fmla="*/ 0 h 2998694"/>
              <a:gd name="connsiteX1" fmla="*/ 968188 w 968290"/>
              <a:gd name="connsiteY1" fmla="*/ 1492624 h 2998694"/>
              <a:gd name="connsiteX2" fmla="*/ 67235 w 968290"/>
              <a:gd name="connsiteY2" fmla="*/ 2998694 h 2998694"/>
              <a:gd name="connsiteX3" fmla="*/ 67235 w 968290"/>
              <a:gd name="connsiteY3" fmla="*/ 2998694 h 299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8290" h="2998694">
                <a:moveTo>
                  <a:pt x="0" y="0"/>
                </a:moveTo>
                <a:cubicBezTo>
                  <a:pt x="478491" y="496421"/>
                  <a:pt x="956982" y="992842"/>
                  <a:pt x="968188" y="1492624"/>
                </a:cubicBezTo>
                <a:cubicBezTo>
                  <a:pt x="979394" y="1992406"/>
                  <a:pt x="67235" y="2998694"/>
                  <a:pt x="67235" y="2998694"/>
                </a:cubicBezTo>
                <a:lnTo>
                  <a:pt x="67235" y="299869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730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2730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47012" y="229519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47013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271" y="348706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Q	q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84895" y="348706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R		</a:t>
            </a:r>
            <a:r>
              <a:rPr lang="en-US" sz="5000" dirty="0">
                <a:latin typeface="Century Gothic" panose="020B0502020202020204" pitchFamily="34" charset="0"/>
              </a:rPr>
              <a:t>   </a:t>
            </a:r>
            <a:r>
              <a:rPr lang="en-US" sz="17500" dirty="0">
                <a:latin typeface="Century Gothic" panose="020B0502020202020204" pitchFamily="34" charset="0"/>
              </a:rPr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0612" y="3768741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S		</a:t>
            </a:r>
            <a:r>
              <a:rPr lang="en-US" sz="5000" dirty="0">
                <a:latin typeface="Century Gothic" panose="020B0502020202020204" pitchFamily="34" charset="0"/>
              </a:rPr>
              <a:t>  </a:t>
            </a:r>
            <a:r>
              <a:rPr lang="en-US" sz="17500" dirty="0">
                <a:latin typeface="Century Gothic" panose="020B0502020202020204" pitchFamily="34" charset="0"/>
              </a:rPr>
              <a:t>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84895" y="3768741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T		</a:t>
            </a:r>
            <a:r>
              <a:rPr lang="en-US" sz="5000" dirty="0">
                <a:latin typeface="Century Gothic" panose="020B0502020202020204" pitchFamily="34" charset="0"/>
              </a:rPr>
              <a:t>  </a:t>
            </a:r>
            <a:r>
              <a:rPr lang="en-US" sz="17500" dirty="0">
                <a:latin typeface="Century Gothic" panose="020B0502020202020204" pitchFamily="34" charset="0"/>
              </a:rPr>
              <a:t>t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702859" y="242048"/>
            <a:ext cx="1062317" cy="29986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393576" y="3662083"/>
            <a:ext cx="1116106" cy="23353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93576" y="6010835"/>
            <a:ext cx="887506" cy="649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 rot="10800000">
            <a:off x="8081682" y="3662083"/>
            <a:ext cx="1801906" cy="2998694"/>
          </a:xfrm>
          <a:custGeom>
            <a:avLst/>
            <a:gdLst>
              <a:gd name="connsiteX0" fmla="*/ 0 w 1801906"/>
              <a:gd name="connsiteY0" fmla="*/ 0 h 2998694"/>
              <a:gd name="connsiteX1" fmla="*/ 1438835 w 1801906"/>
              <a:gd name="connsiteY1" fmla="*/ 1102659 h 2998694"/>
              <a:gd name="connsiteX2" fmla="*/ 80682 w 1801906"/>
              <a:gd name="connsiteY2" fmla="*/ 2433918 h 2998694"/>
              <a:gd name="connsiteX3" fmla="*/ 1801906 w 1801906"/>
              <a:gd name="connsiteY3" fmla="*/ 2998694 h 2998694"/>
              <a:gd name="connsiteX4" fmla="*/ 1801906 w 1801906"/>
              <a:gd name="connsiteY4" fmla="*/ 2998694 h 299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1906" h="2998694">
                <a:moveTo>
                  <a:pt x="0" y="0"/>
                </a:moveTo>
                <a:cubicBezTo>
                  <a:pt x="712694" y="348503"/>
                  <a:pt x="1425388" y="697006"/>
                  <a:pt x="1438835" y="1102659"/>
                </a:cubicBezTo>
                <a:cubicBezTo>
                  <a:pt x="1452282" y="1508312"/>
                  <a:pt x="20170" y="2117912"/>
                  <a:pt x="80682" y="2433918"/>
                </a:cubicBezTo>
                <a:cubicBezTo>
                  <a:pt x="141194" y="2749924"/>
                  <a:pt x="1801906" y="2998694"/>
                  <a:pt x="1801906" y="2998694"/>
                </a:cubicBezTo>
                <a:lnTo>
                  <a:pt x="1801906" y="299869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570259" y="394447"/>
            <a:ext cx="1801906" cy="2998694"/>
          </a:xfrm>
          <a:custGeom>
            <a:avLst/>
            <a:gdLst>
              <a:gd name="connsiteX0" fmla="*/ 0 w 1801906"/>
              <a:gd name="connsiteY0" fmla="*/ 0 h 2998694"/>
              <a:gd name="connsiteX1" fmla="*/ 1438835 w 1801906"/>
              <a:gd name="connsiteY1" fmla="*/ 1102659 h 2998694"/>
              <a:gd name="connsiteX2" fmla="*/ 80682 w 1801906"/>
              <a:gd name="connsiteY2" fmla="*/ 2433918 h 2998694"/>
              <a:gd name="connsiteX3" fmla="*/ 1801906 w 1801906"/>
              <a:gd name="connsiteY3" fmla="*/ 2998694 h 2998694"/>
              <a:gd name="connsiteX4" fmla="*/ 1801906 w 1801906"/>
              <a:gd name="connsiteY4" fmla="*/ 2998694 h 299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1906" h="2998694">
                <a:moveTo>
                  <a:pt x="0" y="0"/>
                </a:moveTo>
                <a:cubicBezTo>
                  <a:pt x="712694" y="348503"/>
                  <a:pt x="1425388" y="697006"/>
                  <a:pt x="1438835" y="1102659"/>
                </a:cubicBezTo>
                <a:cubicBezTo>
                  <a:pt x="1452282" y="1508312"/>
                  <a:pt x="20170" y="2117912"/>
                  <a:pt x="80682" y="2433918"/>
                </a:cubicBezTo>
                <a:cubicBezTo>
                  <a:pt x="141194" y="2749924"/>
                  <a:pt x="1801906" y="2998694"/>
                  <a:pt x="1801906" y="2998694"/>
                </a:cubicBezTo>
                <a:lnTo>
                  <a:pt x="1801906" y="299869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1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730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2730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47013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47013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271" y="348706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U		</a:t>
            </a:r>
            <a:r>
              <a:rPr lang="en-US" sz="5000" dirty="0">
                <a:latin typeface="Century Gothic" panose="020B0502020202020204" pitchFamily="34" charset="0"/>
              </a:rPr>
              <a:t> </a:t>
            </a:r>
            <a:r>
              <a:rPr lang="en-US" sz="17500" dirty="0">
                <a:latin typeface="Century Gothic" panose="020B0502020202020204" pitchFamily="34" charset="0"/>
              </a:rPr>
              <a:t>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84895" y="348706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V		</a:t>
            </a:r>
            <a:r>
              <a:rPr lang="en-US" sz="5000" dirty="0">
                <a:latin typeface="Century Gothic" panose="020B0502020202020204" pitchFamily="34" charset="0"/>
              </a:rPr>
              <a:t> </a:t>
            </a:r>
            <a:r>
              <a:rPr lang="en-US" sz="17500" dirty="0">
                <a:latin typeface="Century Gothic" panose="020B0502020202020204" pitchFamily="34" charset="0"/>
              </a:rPr>
              <a:t>v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860" y="3768741"/>
            <a:ext cx="537882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W</a:t>
            </a:r>
            <a:r>
              <a:rPr lang="en-US" sz="5000" dirty="0">
                <a:latin typeface="Century Gothic" panose="020B0502020202020204" pitchFamily="34" charset="0"/>
              </a:rPr>
              <a:t>     </a:t>
            </a:r>
            <a:r>
              <a:rPr lang="en-US" sz="17500" dirty="0" err="1">
                <a:latin typeface="Century Gothic" panose="020B0502020202020204" pitchFamily="34" charset="0"/>
              </a:rPr>
              <a:t>w</a:t>
            </a:r>
            <a:endParaRPr lang="en-US" sz="175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84895" y="3768741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X		</a:t>
            </a:r>
            <a:r>
              <a:rPr lang="en-US" sz="5000" dirty="0">
                <a:latin typeface="Century Gothic" panose="020B0502020202020204" pitchFamily="34" charset="0"/>
              </a:rPr>
              <a:t>  </a:t>
            </a:r>
            <a:r>
              <a:rPr lang="en-US" sz="17500" dirty="0">
                <a:latin typeface="Century Gothic" panose="020B0502020202020204" pitchFamily="34" charset="0"/>
              </a:rPr>
              <a:t>x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0" y="242048"/>
            <a:ext cx="1089212" cy="10219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877671" y="1277471"/>
            <a:ext cx="510988" cy="3496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77671" y="1640541"/>
            <a:ext cx="497541" cy="618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877671" y="2286000"/>
            <a:ext cx="510988" cy="954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877671" y="3662083"/>
            <a:ext cx="497541" cy="8830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77671" y="4545106"/>
            <a:ext cx="510988" cy="2115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8444753" y="255494"/>
            <a:ext cx="1237415" cy="2971800"/>
          </a:xfrm>
          <a:custGeom>
            <a:avLst/>
            <a:gdLst>
              <a:gd name="connsiteX0" fmla="*/ 0 w 1237415"/>
              <a:gd name="connsiteY0" fmla="*/ 0 h 2971800"/>
              <a:gd name="connsiteX1" fmla="*/ 806823 w 1237415"/>
              <a:gd name="connsiteY1" fmla="*/ 524435 h 2971800"/>
              <a:gd name="connsiteX2" fmla="*/ 282388 w 1237415"/>
              <a:gd name="connsiteY2" fmla="*/ 1223682 h 2971800"/>
              <a:gd name="connsiteX3" fmla="*/ 1237129 w 1237415"/>
              <a:gd name="connsiteY3" fmla="*/ 1815353 h 2971800"/>
              <a:gd name="connsiteX4" fmla="*/ 389965 w 1237415"/>
              <a:gd name="connsiteY4" fmla="*/ 2245659 h 2971800"/>
              <a:gd name="connsiteX5" fmla="*/ 1021976 w 1237415"/>
              <a:gd name="connsiteY5" fmla="*/ 2971800 h 2971800"/>
              <a:gd name="connsiteX6" fmla="*/ 1021976 w 1237415"/>
              <a:gd name="connsiteY6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7415" h="2971800">
                <a:moveTo>
                  <a:pt x="0" y="0"/>
                </a:moveTo>
                <a:cubicBezTo>
                  <a:pt x="379879" y="160244"/>
                  <a:pt x="759758" y="320488"/>
                  <a:pt x="806823" y="524435"/>
                </a:cubicBezTo>
                <a:cubicBezTo>
                  <a:pt x="853888" y="728382"/>
                  <a:pt x="210670" y="1008529"/>
                  <a:pt x="282388" y="1223682"/>
                </a:cubicBezTo>
                <a:cubicBezTo>
                  <a:pt x="354106" y="1438835"/>
                  <a:pt x="1219200" y="1645024"/>
                  <a:pt x="1237129" y="1815353"/>
                </a:cubicBezTo>
                <a:cubicBezTo>
                  <a:pt x="1255059" y="1985683"/>
                  <a:pt x="425824" y="2052918"/>
                  <a:pt x="389965" y="2245659"/>
                </a:cubicBezTo>
                <a:cubicBezTo>
                  <a:pt x="354106" y="2438400"/>
                  <a:pt x="1021976" y="2971800"/>
                  <a:pt x="1021976" y="2971800"/>
                </a:cubicBezTo>
                <a:lnTo>
                  <a:pt x="1021976" y="29718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606058" y="3684494"/>
            <a:ext cx="1075824" cy="2958353"/>
          </a:xfrm>
          <a:custGeom>
            <a:avLst/>
            <a:gdLst>
              <a:gd name="connsiteX0" fmla="*/ 1075824 w 1075824"/>
              <a:gd name="connsiteY0" fmla="*/ 0 h 2958353"/>
              <a:gd name="connsiteX1" fmla="*/ 60 w 1075824"/>
              <a:gd name="connsiteY1" fmla="*/ 726141 h 2958353"/>
              <a:gd name="connsiteX2" fmla="*/ 1022036 w 1075824"/>
              <a:gd name="connsiteY2" fmla="*/ 1183341 h 2958353"/>
              <a:gd name="connsiteX3" fmla="*/ 228660 w 1075824"/>
              <a:gd name="connsiteY3" fmla="*/ 2043953 h 2958353"/>
              <a:gd name="connsiteX4" fmla="*/ 1048930 w 1075824"/>
              <a:gd name="connsiteY4" fmla="*/ 2958353 h 2958353"/>
              <a:gd name="connsiteX5" fmla="*/ 1048930 w 1075824"/>
              <a:gd name="connsiteY5" fmla="*/ 2958353 h 295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824" h="2958353">
                <a:moveTo>
                  <a:pt x="1075824" y="0"/>
                </a:moveTo>
                <a:cubicBezTo>
                  <a:pt x="542424" y="264459"/>
                  <a:pt x="9025" y="528918"/>
                  <a:pt x="60" y="726141"/>
                </a:cubicBezTo>
                <a:cubicBezTo>
                  <a:pt x="-8905" y="923364"/>
                  <a:pt x="983936" y="963706"/>
                  <a:pt x="1022036" y="1183341"/>
                </a:cubicBezTo>
                <a:cubicBezTo>
                  <a:pt x="1060136" y="1402976"/>
                  <a:pt x="224178" y="1748118"/>
                  <a:pt x="228660" y="2043953"/>
                </a:cubicBezTo>
                <a:cubicBezTo>
                  <a:pt x="233142" y="2339788"/>
                  <a:pt x="1048930" y="2958353"/>
                  <a:pt x="1048930" y="2958353"/>
                </a:cubicBezTo>
                <a:lnTo>
                  <a:pt x="1048930" y="2958353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5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2730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2730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47013" y="242048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47013" y="3662083"/>
            <a:ext cx="5567082" cy="299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271" y="348706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Y		</a:t>
            </a:r>
            <a:r>
              <a:rPr lang="en-US" sz="5000" dirty="0">
                <a:latin typeface="Century Gothic" panose="020B0502020202020204" pitchFamily="34" charset="0"/>
              </a:rPr>
              <a:t>  </a:t>
            </a:r>
            <a:r>
              <a:rPr lang="en-US" sz="17500" dirty="0">
                <a:latin typeface="Century Gothic" panose="020B0502020202020204" pitchFamily="34" charset="0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84895" y="348706"/>
            <a:ext cx="449131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0" dirty="0">
                <a:latin typeface="Century Gothic" panose="020B0502020202020204" pitchFamily="34" charset="0"/>
              </a:rPr>
              <a:t>Z		</a:t>
            </a:r>
            <a:r>
              <a:rPr lang="en-US" sz="5000" dirty="0">
                <a:latin typeface="Century Gothic" panose="020B0502020202020204" pitchFamily="34" charset="0"/>
              </a:rPr>
              <a:t>   </a:t>
            </a:r>
            <a:r>
              <a:rPr lang="en-US" sz="17500" dirty="0">
                <a:latin typeface="Century Gothic" panose="020B0502020202020204" pitchFamily="34" charset="0"/>
              </a:rPr>
              <a:t>z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366682" y="242048"/>
            <a:ext cx="1102659" cy="82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447365" y="1048871"/>
            <a:ext cx="1008529" cy="6185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33918" y="1667435"/>
            <a:ext cx="954742" cy="753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447365" y="2420471"/>
            <a:ext cx="941295" cy="8202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8189259" y="255494"/>
            <a:ext cx="1250576" cy="2985247"/>
          </a:xfrm>
          <a:custGeom>
            <a:avLst/>
            <a:gdLst>
              <a:gd name="connsiteX0" fmla="*/ 0 w 1250576"/>
              <a:gd name="connsiteY0" fmla="*/ 0 h 2985247"/>
              <a:gd name="connsiteX1" fmla="*/ 1183341 w 1250576"/>
              <a:gd name="connsiteY1" fmla="*/ 833718 h 2985247"/>
              <a:gd name="connsiteX2" fmla="*/ 80682 w 1250576"/>
              <a:gd name="connsiteY2" fmla="*/ 1532965 h 2985247"/>
              <a:gd name="connsiteX3" fmla="*/ 1250576 w 1250576"/>
              <a:gd name="connsiteY3" fmla="*/ 2985247 h 2985247"/>
              <a:gd name="connsiteX4" fmla="*/ 1250576 w 1250576"/>
              <a:gd name="connsiteY4" fmla="*/ 2985247 h 2985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576" h="2985247">
                <a:moveTo>
                  <a:pt x="0" y="0"/>
                </a:moveTo>
                <a:cubicBezTo>
                  <a:pt x="584947" y="289112"/>
                  <a:pt x="1169894" y="578224"/>
                  <a:pt x="1183341" y="833718"/>
                </a:cubicBezTo>
                <a:cubicBezTo>
                  <a:pt x="1196788" y="1089212"/>
                  <a:pt x="69476" y="1174377"/>
                  <a:pt x="80682" y="1532965"/>
                </a:cubicBezTo>
                <a:cubicBezTo>
                  <a:pt x="91888" y="1891553"/>
                  <a:pt x="1250576" y="2985247"/>
                  <a:pt x="1250576" y="2985247"/>
                </a:cubicBezTo>
                <a:lnTo>
                  <a:pt x="1250576" y="298524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5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112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Adobe Gothic Std B</vt:lpstr>
      <vt:lpstr>Adobe Caslon Pro</vt:lpstr>
      <vt:lpstr>Arial</vt:lpstr>
      <vt:lpstr>Calibri</vt:lpstr>
      <vt:lpstr>Calibri Light</vt:lpstr>
      <vt:lpstr>Century Gothic</vt:lpstr>
      <vt:lpstr>Franklin Gothic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Warburg, Rosie [School of Education]</dc:creator>
  <cp:lastModifiedBy>Aielli, Maria [School of Education]</cp:lastModifiedBy>
  <cp:revision>13</cp:revision>
  <cp:lastPrinted>2021-06-21T21:37:02Z</cp:lastPrinted>
  <dcterms:created xsi:type="dcterms:W3CDTF">2019-02-03T23:17:42Z</dcterms:created>
  <dcterms:modified xsi:type="dcterms:W3CDTF">2023-03-20T16:45:35Z</dcterms:modified>
</cp:coreProperties>
</file>