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 varScale="1">
        <p:scale>
          <a:sx n="64" d="100"/>
          <a:sy n="64" d="100"/>
        </p:scale>
        <p:origin x="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AE55C-64AD-4A6B-97CF-404BDDD16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3DBE6-8B2D-4316-899E-44B94570D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0BD4F-EACA-45C7-BA60-E6007A16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72FE6-D3D8-47B9-89F5-DFA80514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3C085-F4D6-489A-A22E-087BA74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6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DDC8-29C8-4091-84C0-E9AC9B1C5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32B63-F49F-435D-A68E-B9CDB5801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CBD88-FA5D-447C-BF9F-9361CE2EF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5591C-2CCF-4366-AF23-C61A1FD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631BD-6CFB-41FE-B90B-0E9A3D21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8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C4832-88C1-4DC7-8F0C-193CBCED2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E709F-4D83-4121-886D-62070C59F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0DA3F-866C-4560-8829-FA39FEBE6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A33AB-F8D8-475D-ABD7-A5DE456B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1EB12-4DDD-4E00-B157-CB1E6BD7E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9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A9239-5A64-4073-BCCA-78BC5A5C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FBA7-7E96-4D97-89CC-109844AC9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B290-E995-4AEF-8A30-FD2C6469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5222-3114-4405-BE64-7C77C1C5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DBF91-14C4-437E-82EB-57D06A67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20B1-E754-4156-BA74-392D9A5EC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080DB-1AD4-4DB3-9E17-8A219C058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C5C6F-22D4-49EC-AEF4-38D57671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0DA1F-8948-425D-979E-ABBB2405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444E4-4340-409F-AD50-3865C9E6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3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DF7A0-1DA9-468D-953E-417414D8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B611-099A-4D6B-B8CA-3D104F0E4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258F0-F111-4B94-93D7-3641B8933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E457B-2191-4739-BC1A-E51D21FC5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7617C-E3C5-4212-933D-C40BEECC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B3D3D-F99E-4B42-BD6F-3E12AECD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0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4651-C7A0-47B7-B674-1367BA9C9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7C8FB-C96C-40A5-A4F5-A4878D384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315E9-C9B4-46DF-8C59-0F7CB7404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DC297-FF1C-45B8-8486-2E9DC1C04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D3DEE4-E8D7-417A-93A1-D9DA0B8A7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6746D0-AE26-4348-BE66-2C91D50B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7B0A5-C200-4AF8-80A4-9AB4624C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9A26CC-3780-4F73-9929-A4017C00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2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E2DC-2939-4AC5-83EA-0F6A676B3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849A76-0A53-453F-B0FF-87940FB4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715D0-4780-4A1A-8013-4602EC705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431DD-9BAE-43FD-894F-8562B7AD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6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D7AAA-8E62-4030-AA60-262169A5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7B15C-2CA8-4CF9-9F11-585DD182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686ED-D7BF-410B-9A6D-3F22A97A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6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65F34-B5F2-40AE-A409-97548F95C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623B6-1B4C-4722-A964-74CCA5F76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200D8-3090-4B47-85C0-1C215FAF7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B0086-B4B2-45CE-A7DF-E1C7112C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0D4C3-E069-4FA1-A9FD-FF85CBC0F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37EDB-6301-470C-9FA5-F7431C886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1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1F12-8AAA-4283-B6B3-6EB7A6E5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18049E-A731-41B6-9692-149F7CF65B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545CE-2A63-4047-86A5-26E311F8B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C0394-2C4E-4661-954D-A9F63F4B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3941B-BCD2-4BE4-BC70-A4879E4C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D8F5C-0DCF-4F58-80D6-75EB2527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5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25FE0-7F01-4491-A53C-1C73FEC8E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32F0C-44F9-4A1E-807E-A6DD741B3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68D14-A8D4-4D92-8567-A35CA393C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B75A-D5CE-4322-9F1F-E51B5A02DCF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47DB7-165F-4446-82D5-B22565EB1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7B83-438C-4A61-BB18-30BC402EE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8779-834C-4A33-BF8C-4734074D9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017389"/>
              </p:ext>
            </p:extLst>
          </p:nvPr>
        </p:nvGraphicFramePr>
        <p:xfrm>
          <a:off x="340360" y="864705"/>
          <a:ext cx="11586221" cy="4498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3611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481468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612295937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1455549784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396052742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502647153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2643816146"/>
                    </a:ext>
                  </a:extLst>
                </a:gridCol>
                <a:gridCol w="483057">
                  <a:extLst>
                    <a:ext uri="{9D8B030D-6E8A-4147-A177-3AD203B41FA5}">
                      <a16:colId xmlns:a16="http://schemas.microsoft.com/office/drawing/2014/main" val="3122538717"/>
                    </a:ext>
                  </a:extLst>
                </a:gridCol>
                <a:gridCol w="1449173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372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06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412155"/>
              </p:ext>
            </p:extLst>
          </p:nvPr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6" name="Hexagon 5">
            <a:extLst>
              <a:ext uri="{FF2B5EF4-FFF2-40B4-BE49-F238E27FC236}">
                <a16:creationId xmlns:a16="http://schemas.microsoft.com/office/drawing/2014/main" id="{F3358AFE-DE81-4AD8-A4CA-7936C3BEA74F}"/>
              </a:ext>
            </a:extLst>
          </p:cNvPr>
          <p:cNvSpPr/>
          <p:nvPr/>
        </p:nvSpPr>
        <p:spPr>
          <a:xfrm>
            <a:off x="12858750" y="4813300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16" y="127697"/>
            <a:ext cx="77019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*Mastery: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is able to correctly identify the letter on 3 separate occasions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pointing to the letter when prompted (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A?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given a choice between 2 or more different letters)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naming the letter when prompted (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letter is this?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85E937A5-DE41-4FF8-811C-6A233B92673A}"/>
              </a:ext>
            </a:extLst>
          </p:cNvPr>
          <p:cNvSpPr/>
          <p:nvPr/>
        </p:nvSpPr>
        <p:spPr>
          <a:xfrm>
            <a:off x="11068532" y="925013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8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F0055B-CEF4-4000-915D-CA460D6D3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590623"/>
              </p:ext>
            </p:extLst>
          </p:nvPr>
        </p:nvGraphicFramePr>
        <p:xfrm>
          <a:off x="278296" y="396957"/>
          <a:ext cx="11648292" cy="4966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1344">
                  <a:extLst>
                    <a:ext uri="{9D8B030D-6E8A-4147-A177-3AD203B41FA5}">
                      <a16:colId xmlns:a16="http://schemas.microsoft.com/office/drawing/2014/main" val="2117876834"/>
                    </a:ext>
                  </a:extLst>
                </a:gridCol>
                <a:gridCol w="484047">
                  <a:extLst>
                    <a:ext uri="{9D8B030D-6E8A-4147-A177-3AD203B41FA5}">
                      <a16:colId xmlns:a16="http://schemas.microsoft.com/office/drawing/2014/main" val="3721221926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659494996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4008728817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249178750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374497694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1702432481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1429986790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1159479247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72182415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244894684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680644824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019620355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612295937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1455549784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396052742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502647153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2643816146"/>
                    </a:ext>
                  </a:extLst>
                </a:gridCol>
                <a:gridCol w="485645">
                  <a:extLst>
                    <a:ext uri="{9D8B030D-6E8A-4147-A177-3AD203B41FA5}">
                      <a16:colId xmlns:a16="http://schemas.microsoft.com/office/drawing/2014/main" val="3122538717"/>
                    </a:ext>
                  </a:extLst>
                </a:gridCol>
                <a:gridCol w="1456936">
                  <a:extLst>
                    <a:ext uri="{9D8B030D-6E8A-4147-A177-3AD203B41FA5}">
                      <a16:colId xmlns:a16="http://schemas.microsoft.com/office/drawing/2014/main" val="2129309344"/>
                    </a:ext>
                  </a:extLst>
                </a:gridCol>
              </a:tblGrid>
              <a:tr h="41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Zz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454407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675177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693532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978531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338513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912388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0675210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141205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799418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71761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991654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051136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089750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673930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41778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66029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174264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692340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249659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082259"/>
                  </a:ext>
                </a:extLst>
              </a:tr>
              <a:tr h="2277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0500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/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6" name="Hexagon 5">
            <a:extLst>
              <a:ext uri="{FF2B5EF4-FFF2-40B4-BE49-F238E27FC236}">
                <a16:creationId xmlns:a16="http://schemas.microsoft.com/office/drawing/2014/main" id="{F3358AFE-DE81-4AD8-A4CA-7936C3BEA74F}"/>
              </a:ext>
            </a:extLst>
          </p:cNvPr>
          <p:cNvSpPr/>
          <p:nvPr/>
        </p:nvSpPr>
        <p:spPr>
          <a:xfrm>
            <a:off x="12858750" y="4813300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9103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E79A87E-7006-4391-9E07-62D450E35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944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85E937A5-DE41-4FF8-811C-6A233B92673A}"/>
              </a:ext>
            </a:extLst>
          </p:cNvPr>
          <p:cNvSpPr/>
          <p:nvPr/>
        </p:nvSpPr>
        <p:spPr>
          <a:xfrm>
            <a:off x="11068532" y="925013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6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/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6" name="Hexagon 5">
            <a:extLst>
              <a:ext uri="{FF2B5EF4-FFF2-40B4-BE49-F238E27FC236}">
                <a16:creationId xmlns:a16="http://schemas.microsoft.com/office/drawing/2014/main" id="{F3358AFE-DE81-4AD8-A4CA-7936C3BEA74F}"/>
              </a:ext>
            </a:extLst>
          </p:cNvPr>
          <p:cNvSpPr/>
          <p:nvPr/>
        </p:nvSpPr>
        <p:spPr>
          <a:xfrm>
            <a:off x="12858750" y="4813300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444029"/>
              </p:ext>
            </p:extLst>
          </p:nvPr>
        </p:nvGraphicFramePr>
        <p:xfrm>
          <a:off x="287970" y="443707"/>
          <a:ext cx="11648930" cy="462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893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830435808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864832635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21020221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132265965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131910934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728742495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3163515911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1450526498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2163388997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1783127474"/>
                    </a:ext>
                  </a:extLst>
                </a:gridCol>
                <a:gridCol w="388297">
                  <a:extLst>
                    <a:ext uri="{9D8B030D-6E8A-4147-A177-3AD203B41FA5}">
                      <a16:colId xmlns:a16="http://schemas.microsoft.com/office/drawing/2014/main" val="2016708401"/>
                    </a:ext>
                  </a:extLst>
                </a:gridCol>
                <a:gridCol w="388298">
                  <a:extLst>
                    <a:ext uri="{9D8B030D-6E8A-4147-A177-3AD203B41FA5}">
                      <a16:colId xmlns:a16="http://schemas.microsoft.com/office/drawing/2014/main" val="1288916767"/>
                    </a:ext>
                  </a:extLst>
                </a:gridCol>
                <a:gridCol w="1164893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42634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Bernard MT Condensed" panose="02050806060905020404" pitchFamily="18" charset="0"/>
                        </a:rPr>
                        <a:t>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i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1278843" y="443707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1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/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6" name="Hexagon 5">
            <a:extLst>
              <a:ext uri="{FF2B5EF4-FFF2-40B4-BE49-F238E27FC236}">
                <a16:creationId xmlns:a16="http://schemas.microsoft.com/office/drawing/2014/main" id="{F3358AFE-DE81-4AD8-A4CA-7936C3BEA74F}"/>
              </a:ext>
            </a:extLst>
          </p:cNvPr>
          <p:cNvSpPr/>
          <p:nvPr/>
        </p:nvSpPr>
        <p:spPr>
          <a:xfrm>
            <a:off x="12858750" y="4813300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23352"/>
              </p:ext>
            </p:extLst>
          </p:nvPr>
        </p:nvGraphicFramePr>
        <p:xfrm>
          <a:off x="287970" y="443707"/>
          <a:ext cx="11539600" cy="471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177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830435808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864832635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21020221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132265965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131910934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728742495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3163515911"/>
                    </a:ext>
                  </a:extLst>
                </a:gridCol>
                <a:gridCol w="427392">
                  <a:extLst>
                    <a:ext uri="{9D8B030D-6E8A-4147-A177-3AD203B41FA5}">
                      <a16:colId xmlns:a16="http://schemas.microsoft.com/office/drawing/2014/main" val="1450526498"/>
                    </a:ext>
                  </a:extLst>
                </a:gridCol>
                <a:gridCol w="427393">
                  <a:extLst>
                    <a:ext uri="{9D8B030D-6E8A-4147-A177-3AD203B41FA5}">
                      <a16:colId xmlns:a16="http://schemas.microsoft.com/office/drawing/2014/main" val="2163388997"/>
                    </a:ext>
                  </a:extLst>
                </a:gridCol>
                <a:gridCol w="1282177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64166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Bernard MT Condensed" panose="02050806060905020404" pitchFamily="18" charset="0"/>
                        </a:rPr>
                        <a:t>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Ww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739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0053658" y="457199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9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/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6" name="Hexagon 5">
            <a:extLst>
              <a:ext uri="{FF2B5EF4-FFF2-40B4-BE49-F238E27FC236}">
                <a16:creationId xmlns:a16="http://schemas.microsoft.com/office/drawing/2014/main" id="{F3358AFE-DE81-4AD8-A4CA-7936C3BEA74F}"/>
              </a:ext>
            </a:extLst>
          </p:cNvPr>
          <p:cNvSpPr/>
          <p:nvPr/>
        </p:nvSpPr>
        <p:spPr>
          <a:xfrm>
            <a:off x="12858750" y="4813300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00973"/>
              </p:ext>
            </p:extLst>
          </p:nvPr>
        </p:nvGraphicFramePr>
        <p:xfrm>
          <a:off x="287970" y="443707"/>
          <a:ext cx="11708560" cy="462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570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830435808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864832635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221020221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3132265965"/>
                    </a:ext>
                  </a:extLst>
                </a:gridCol>
                <a:gridCol w="487856">
                  <a:extLst>
                    <a:ext uri="{9D8B030D-6E8A-4147-A177-3AD203B41FA5}">
                      <a16:colId xmlns:a16="http://schemas.microsoft.com/office/drawing/2014/main" val="131910934"/>
                    </a:ext>
                  </a:extLst>
                </a:gridCol>
                <a:gridCol w="487857">
                  <a:extLst>
                    <a:ext uri="{9D8B030D-6E8A-4147-A177-3AD203B41FA5}">
                      <a16:colId xmlns:a16="http://schemas.microsoft.com/office/drawing/2014/main" val="3728742495"/>
                    </a:ext>
                  </a:extLst>
                </a:gridCol>
                <a:gridCol w="1463570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42634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Xx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Vv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1068532" y="443707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5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/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6" name="Hexagon 5">
            <a:extLst>
              <a:ext uri="{FF2B5EF4-FFF2-40B4-BE49-F238E27FC236}">
                <a16:creationId xmlns:a16="http://schemas.microsoft.com/office/drawing/2014/main" id="{F3358AFE-DE81-4AD8-A4CA-7936C3BEA74F}"/>
              </a:ext>
            </a:extLst>
          </p:cNvPr>
          <p:cNvSpPr/>
          <p:nvPr/>
        </p:nvSpPr>
        <p:spPr>
          <a:xfrm>
            <a:off x="12858750" y="4813300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959936"/>
              </p:ext>
            </p:extLst>
          </p:nvPr>
        </p:nvGraphicFramePr>
        <p:xfrm>
          <a:off x="287970" y="443707"/>
          <a:ext cx="11738382" cy="462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297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830435808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864832635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221020221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3132265965"/>
                    </a:ext>
                  </a:extLst>
                </a:gridCol>
                <a:gridCol w="489098">
                  <a:extLst>
                    <a:ext uri="{9D8B030D-6E8A-4147-A177-3AD203B41FA5}">
                      <a16:colId xmlns:a16="http://schemas.microsoft.com/office/drawing/2014/main" val="131910934"/>
                    </a:ext>
                  </a:extLst>
                </a:gridCol>
                <a:gridCol w="489100">
                  <a:extLst>
                    <a:ext uri="{9D8B030D-6E8A-4147-A177-3AD203B41FA5}">
                      <a16:colId xmlns:a16="http://schemas.microsoft.com/office/drawing/2014/main" val="3728742495"/>
                    </a:ext>
                  </a:extLst>
                </a:gridCol>
                <a:gridCol w="1467297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42634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Kk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1278843" y="443707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8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E1444B-D7D1-4C92-A29E-DA0102C8FEB8}"/>
              </a:ext>
            </a:extLst>
          </p:cNvPr>
          <p:cNvGraphicFramePr>
            <a:graphicFrameLocks noGrp="1"/>
          </p:cNvGraphicFramePr>
          <p:nvPr/>
        </p:nvGraphicFramePr>
        <p:xfrm>
          <a:off x="6604482" y="5508626"/>
          <a:ext cx="4568825" cy="102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350038566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0779675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283353512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44189337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05160131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012443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74888678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1317368094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574553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722124345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Playful Interventions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420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Letter: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3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49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013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0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879834"/>
                  </a:ext>
                </a:extLst>
              </a:tr>
            </a:tbl>
          </a:graphicData>
        </a:graphic>
      </p:graphicFrame>
      <p:sp>
        <p:nvSpPr>
          <p:cNvPr id="6" name="Hexagon 5">
            <a:extLst>
              <a:ext uri="{FF2B5EF4-FFF2-40B4-BE49-F238E27FC236}">
                <a16:creationId xmlns:a16="http://schemas.microsoft.com/office/drawing/2014/main" id="{F3358AFE-DE81-4AD8-A4CA-7936C3BEA74F}"/>
              </a:ext>
            </a:extLst>
          </p:cNvPr>
          <p:cNvSpPr/>
          <p:nvPr/>
        </p:nvSpPr>
        <p:spPr>
          <a:xfrm>
            <a:off x="12858750" y="4813300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FDE50196-0E35-4BC7-BD33-42C315F2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46" y="5439571"/>
            <a:ext cx="3776028" cy="11668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and Check: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has</a:t>
            </a:r>
            <a:r>
              <a:rPr kumimoji="0" lang="en-US" altLang="en-US" sz="11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mastered the letters taught?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F84AD78E-3578-498F-991A-6FF945BB6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2993" y="5690028"/>
            <a:ext cx="1758950" cy="387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completed all of the review lessons?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21131D-B5C8-4349-8E73-37E9A9E8F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4" y="6153661"/>
            <a:ext cx="1169428" cy="37751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playful interventions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E8FF61F7-A496-41A4-A4F1-C530A3D6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65" y="6153661"/>
            <a:ext cx="1419287" cy="36901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back and complete review lessons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569F057-3517-4F1A-95EF-1A662B2E3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1265" y="59064"/>
            <a:ext cx="770194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Mastery Sheet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076938F-3405-4049-8AD9-AA5485D42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40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7D35-7069-40A7-B8CB-8A6565625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859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BBA4B5-C240-430D-9764-6B3F9059E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236342"/>
              </p:ext>
            </p:extLst>
          </p:nvPr>
        </p:nvGraphicFramePr>
        <p:xfrm>
          <a:off x="287970" y="443707"/>
          <a:ext cx="11738376" cy="462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396">
                  <a:extLst>
                    <a:ext uri="{9D8B030D-6E8A-4147-A177-3AD203B41FA5}">
                      <a16:colId xmlns:a16="http://schemas.microsoft.com/office/drawing/2014/main" val="1908614043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3116175265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2441312609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3300298188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2462362357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1727083914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691525977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2741384754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3305913010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2424403097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2535948126"/>
                    </a:ext>
                  </a:extLst>
                </a:gridCol>
                <a:gridCol w="652130">
                  <a:extLst>
                    <a:ext uri="{9D8B030D-6E8A-4147-A177-3AD203B41FA5}">
                      <a16:colId xmlns:a16="http://schemas.microsoft.com/office/drawing/2014/main" val="210371781"/>
                    </a:ext>
                  </a:extLst>
                </a:gridCol>
                <a:gridCol w="652133">
                  <a:extLst>
                    <a:ext uri="{9D8B030D-6E8A-4147-A177-3AD203B41FA5}">
                      <a16:colId xmlns:a16="http://schemas.microsoft.com/office/drawing/2014/main" val="835527776"/>
                    </a:ext>
                  </a:extLst>
                </a:gridCol>
                <a:gridCol w="1956396">
                  <a:extLst>
                    <a:ext uri="{9D8B030D-6E8A-4147-A177-3AD203B41FA5}">
                      <a16:colId xmlns:a16="http://schemas.microsoft.com/office/drawing/2014/main" val="4125899326"/>
                    </a:ext>
                  </a:extLst>
                </a:gridCol>
              </a:tblGrid>
              <a:tr h="242634">
                <a:tc>
                  <a:txBody>
                    <a:bodyPr/>
                    <a:lstStyle/>
                    <a:p>
                      <a:r>
                        <a:rPr lang="en-US" sz="1100" dirty="0"/>
                        <a:t>Student Name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+mn-lt"/>
                        </a:rPr>
                        <a:t>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badi" panose="020B0604020104020204" pitchFamily="34" charset="0"/>
                        </a:rPr>
                        <a:t>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064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3468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7464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17404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090962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127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8078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2747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9146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7093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928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56897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1542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24367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3421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593979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98965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28310"/>
                  </a:ext>
                </a:extLst>
              </a:tr>
              <a:tr h="242634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53350"/>
                  </a:ext>
                </a:extLst>
              </a:tr>
            </a:tbl>
          </a:graphicData>
        </a:graphic>
      </p:graphicFrame>
      <p:sp>
        <p:nvSpPr>
          <p:cNvPr id="16" name="Hexagon 15">
            <a:extLst>
              <a:ext uri="{FF2B5EF4-FFF2-40B4-BE49-F238E27FC236}">
                <a16:creationId xmlns:a16="http://schemas.microsoft.com/office/drawing/2014/main" id="{8069988F-E0E8-4CCE-83BA-4EB4BD7CF40E}"/>
              </a:ext>
            </a:extLst>
          </p:cNvPr>
          <p:cNvSpPr/>
          <p:nvPr/>
        </p:nvSpPr>
        <p:spPr>
          <a:xfrm>
            <a:off x="10963757" y="443707"/>
            <a:ext cx="209550" cy="18415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9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1516</Words>
  <Application>Microsoft Office PowerPoint</Application>
  <PresentationFormat>Widescreen</PresentationFormat>
  <Paragraphs>1203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Abadi</vt:lpstr>
      <vt:lpstr>Arial</vt:lpstr>
      <vt:lpstr>Bernard MT Condensed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Aielli, Maria [School of Education]</dc:creator>
  <cp:lastModifiedBy>Aielli, Maria [School of Education]</cp:lastModifiedBy>
  <cp:revision>3</cp:revision>
  <dcterms:created xsi:type="dcterms:W3CDTF">2022-09-16T13:19:43Z</dcterms:created>
  <dcterms:modified xsi:type="dcterms:W3CDTF">2022-09-16T13:33:31Z</dcterms:modified>
</cp:coreProperties>
</file>