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85" r:id="rId4"/>
    <p:sldId id="288" r:id="rId5"/>
    <p:sldId id="286" r:id="rId6"/>
    <p:sldId id="289" r:id="rId7"/>
    <p:sldId id="256" r:id="rId8"/>
    <p:sldId id="257" r:id="rId9"/>
    <p:sldId id="293" r:id="rId10"/>
    <p:sldId id="258" r:id="rId11"/>
    <p:sldId id="271" r:id="rId12"/>
    <p:sldId id="259" r:id="rId13"/>
    <p:sldId id="260" r:id="rId14"/>
    <p:sldId id="291" r:id="rId15"/>
    <p:sldId id="294" r:id="rId16"/>
    <p:sldId id="274" r:id="rId17"/>
    <p:sldId id="261" r:id="rId18"/>
    <p:sldId id="292" r:id="rId19"/>
    <p:sldId id="262" r:id="rId20"/>
    <p:sldId id="263" r:id="rId21"/>
    <p:sldId id="290" r:id="rId22"/>
    <p:sldId id="264" r:id="rId23"/>
    <p:sldId id="265" r:id="rId24"/>
    <p:sldId id="266" r:id="rId25"/>
    <p:sldId id="268" r:id="rId26"/>
  </p:sldIdLst>
  <p:sldSz cx="10058400" cy="7772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87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9A28-2571-48E2-9771-0B5D32D7A79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662C-ACBE-4F66-A16A-D70D6B19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9718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>
                <a:latin typeface="Century Gothic" panose="020B0502020202020204" pitchFamily="34" charset="0"/>
              </a:rPr>
              <a:t>A 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Alphabetics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BDBB7-9FC1-41A8-9F75-36C1E350A338}"/>
              </a:ext>
            </a:extLst>
          </p:cNvPr>
          <p:cNvSpPr txBox="1"/>
          <p:nvPr/>
        </p:nvSpPr>
        <p:spPr>
          <a:xfrm>
            <a:off x="1020726" y="2530549"/>
            <a:ext cx="308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Review: Letter Statue Game Cards</a:t>
            </a:r>
          </a:p>
        </p:txBody>
      </p:sp>
    </p:spTree>
    <p:extLst>
      <p:ext uri="{BB962C8B-B14F-4D97-AF65-F5344CB8AC3E}">
        <p14:creationId xmlns:p14="http://schemas.microsoft.com/office/powerpoint/2010/main" val="56398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F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E </a:t>
              </a:r>
            </a:p>
          </p:txBody>
        </p:sp>
      </p:grpSp>
      <p:pic>
        <p:nvPicPr>
          <p:cNvPr id="8" name="Picture 2" descr="https://lh3.googleusercontent.com/1k9jgZ_j-Bob3Ferm2nxoEBdUav6s7Hd66CgPYKokXPd4jtiawKZOjPH8VOcfB5Tx0DcX3SByJjAXJckCyiV2V9pKR4UqLO3TfPwBdAPdAldeAI0-gioGdX8GUCmz2mCoLvzTrYzi13CkPLe09dODYiUW2C142AmKiJhBmKZC9i2EJkU2zfKBsAHcOZMj_f_oamWiybq_iEgqFGhyHItECkh2X8agrLA7OffoY_uU20ycnm10VCIbn6ms9kNPBLKjJKtWrEEjKVVVUD0VqZRIINM-PQAjgmvekxBWCtMHc1vbhdEYdGYPCjsXefR59c4veWKIebTzT3i_-JKtwF43LOA73iavpBW8G-hd49uSKsv0OP2m3NuZuxzHhLK4mNQaUC_gcPTxNJFiDea5W1Ims8uqurq_OPZ6_wrZvYpz-PUTLhRFnCNnt1tJNFmi8gFdevdTLmNa6Fx_w3iFuxCajPw266huqvZM54Vrj6ZiUQQiC4YjzGZNaMgGyeLNP7XJzrFMz0-qYnOGM303jPGYW1n_9L7YtFEU6JhFW8oZ7b2_8ieZN9tyqokef-5qMlaHRHkTttDHzurMpCkYmXpD8L8JQFX64taEjyc0CFE20LmBtXOAnsybz2NOOD0cdE61OgilJ3xPmsEa1koiVGBpcQGPxaknB_mQcs8UD7LNGZw3IMJDQgeWPthyaktytd8cIoYhKnL1baTcVcBQIg04WgdpgX3MMEVlSY2szB3H2j9YAejW1dY5Jhv1uEunfMRGvcfVzzo2qnBKEaEy5jL15Ucm37iPDIIXX4=w650-h866-no?authuser=1">
            <a:extLst>
              <a:ext uri="{FF2B5EF4-FFF2-40B4-BE49-F238E27FC236}">
                <a16:creationId xmlns:a16="http://schemas.microsoft.com/office/drawing/2014/main" id="{12B0996B-B394-452A-8D56-36918862C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8892" r="20280" b="29275"/>
          <a:stretch/>
        </p:blipFill>
        <p:spPr bwMode="auto">
          <a:xfrm>
            <a:off x="6745758" y="3806456"/>
            <a:ext cx="1727650" cy="25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oogleusercontent.com/znsBRCmQgn8hrb3NSLW6KL1e6jIem5E57mMstCAoCZRmj1w7QwnxTfGrixUXF3SglTgBK4dUhKun9BxLuYAS0oTBURVStU-1jsxn2rqulWuIqDFoMWJcdbBXskkfKcU6_bXQ6I21iDg8uSttx9CfADgzOwZrZlwd13OflLGTlZbAn5VKV0vj7PtyUQDr68jHbimbghWcAmqQFtWPRfLJN4VK5Nznoa1EXgagGwGRJnw-v0ZtB_GHL3GYc-O_frTT2qontuNXWXzK9nsGcngy_PxMx1_ClHyO9qj1-UosWUSnyDDDycTwxJD4HJEeT7VCOcMx7P4TooR3DVMxWvmdtrwOWZFRqbmvRSH56OTjiokuHuQhB_IJxH3FNsBn6N2yqXwjI-ZvtO5ajx3xc4HwBHW1xe2TCD49mz1Xdi01SKP-WwKt51t3TUjJpIXIhHiMUtnuxeyyn74yFpEVq5kvI0SI76FL-Zkh3eN7i1GfqbxHYpiR5y2zsV9zeTlMRMtO2jIBuzPO0RIedrUVGDZ4KHvjbNPUq8PkOZxdO0rNd4RVgIr8tVkxb0DR21wpb0CIlVZ5gsSPDfYeT4ALPvqE4xDwLWXCI_mnvSspheqegmST0GD5J1TOZvnJKyVMxd2bZEjN3gvs7yl2HM0wN0zL4D7TOAbpdu2leskFzKZTGR-IyGj95gBg_vBeMOaCuwPw9_QLOp-Mk91jIDzhZp2_1PODxdk1BwXiiRsJNGuq8C-75eTxnd4thoGPXPOsazuU6GVUaP9MIRaq_zOpBMvjBf0zEL0qZQIxD0s=w650-h866-no?authuser=1">
            <a:extLst>
              <a:ext uri="{FF2B5EF4-FFF2-40B4-BE49-F238E27FC236}">
                <a16:creationId xmlns:a16="http://schemas.microsoft.com/office/drawing/2014/main" id="{2B7448B0-3020-43C0-88B1-D4B82C1C7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22572" r="20826" b="26129"/>
          <a:stretch/>
        </p:blipFill>
        <p:spPr bwMode="auto">
          <a:xfrm>
            <a:off x="1353879" y="3806456"/>
            <a:ext cx="2289941" cy="25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e</a:t>
              </a:r>
            </a:p>
          </p:txBody>
        </p:sp>
      </p:grpSp>
      <p:pic>
        <p:nvPicPr>
          <p:cNvPr id="8" name="Picture 2" descr="https://lh3.googleusercontent.com/1k9jgZ_j-Bob3Ferm2nxoEBdUav6s7Hd66CgPYKokXPd4jtiawKZOjPH8VOcfB5Tx0DcX3SByJjAXJckCyiV2V9pKR4UqLO3TfPwBdAPdAldeAI0-gioGdX8GUCmz2mCoLvzTrYzi13CkPLe09dODYiUW2C142AmKiJhBmKZC9i2EJkU2zfKBsAHcOZMj_f_oamWiybq_iEgqFGhyHItECkh2X8agrLA7OffoY_uU20ycnm10VCIbn6ms9kNPBLKjJKtWrEEjKVVVUD0VqZRIINM-PQAjgmvekxBWCtMHc1vbhdEYdGYPCjsXefR59c4veWKIebTzT3i_-JKtwF43LOA73iavpBW8G-hd49uSKsv0OP2m3NuZuxzHhLK4mNQaUC_gcPTxNJFiDea5W1Ims8uqurq_OPZ6_wrZvYpz-PUTLhRFnCNnt1tJNFmi8gFdevdTLmNa6Fx_w3iFuxCajPw266huqvZM54Vrj6ZiUQQiC4YjzGZNaMgGyeLNP7XJzrFMz0-qYnOGM303jPGYW1n_9L7YtFEU6JhFW8oZ7b2_8ieZN9tyqokef-5qMlaHRHkTttDHzurMpCkYmXpD8L8JQFX64taEjyc0CFE20LmBtXOAnsybz2NOOD0cdE61OgilJ3xPmsEa1koiVGBpcQGPxaknB_mQcs8UD7LNGZw3IMJDQgeWPthyaktytd8cIoYhKnL1baTcVcBQIg04WgdpgX3MMEVlSY2szB3H2j9YAejW1dY5Jhv1uEunfMRGvcfVzzo2qnBKEaEy5jL15Ucm37iPDIIXX4=w650-h866-no?authuser=1">
            <a:extLst>
              <a:ext uri="{FF2B5EF4-FFF2-40B4-BE49-F238E27FC236}">
                <a16:creationId xmlns:a16="http://schemas.microsoft.com/office/drawing/2014/main" id="{AF394791-FE30-4B09-90CA-EAF5AC4C9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8892" r="20280" b="29275"/>
          <a:stretch/>
        </p:blipFill>
        <p:spPr bwMode="auto">
          <a:xfrm>
            <a:off x="6706498" y="3886200"/>
            <a:ext cx="1713488" cy="25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3.googleusercontent.com/znsBRCmQgn8hrb3NSLW6KL1e6jIem5E57mMstCAoCZRmj1w7QwnxTfGrixUXF3SglTgBK4dUhKun9BxLuYAS0oTBURVStU-1jsxn2rqulWuIqDFoMWJcdbBXskkfKcU6_bXQ6I21iDg8uSttx9CfADgzOwZrZlwd13OflLGTlZbAn5VKV0vj7PtyUQDr68jHbimbghWcAmqQFtWPRfLJN4VK5Nznoa1EXgagGwGRJnw-v0ZtB_GHL3GYc-O_frTT2qontuNXWXzK9nsGcngy_PxMx1_ClHyO9qj1-UosWUSnyDDDycTwxJD4HJEeT7VCOcMx7P4TooR3DVMxWvmdtrwOWZFRqbmvRSH56OTjiokuHuQhB_IJxH3FNsBn6N2yqXwjI-ZvtO5ajx3xc4HwBHW1xe2TCD49mz1Xdi01SKP-WwKt51t3TUjJpIXIhHiMUtnuxeyyn74yFpEVq5kvI0SI76FL-Zkh3eN7i1GfqbxHYpiR5y2zsV9zeTlMRMtO2jIBuzPO0RIedrUVGDZ4KHvjbNPUq8PkOZxdO0rNd4RVgIr8tVkxb0DR21wpb0CIlVZ5gsSPDfYeT4ALPvqE4xDwLWXCI_mnvSspheqegmST0GD5J1TOZvnJKyVMxd2bZEjN3gvs7yl2HM0wN0zL4D7TOAbpdu2leskFzKZTGR-IyGj95gBg_vBeMOaCuwPw9_QLOp-Mk91jIDzhZp2_1PODxdk1BwXiiRsJNGuq8C-75eTxnd4thoGPXPOsazuU6GVUaP9MIRaq_zOpBMvjBf0zEL0qZQIxD0s=w650-h866-no?authuser=1">
            <a:extLst>
              <a:ext uri="{FF2B5EF4-FFF2-40B4-BE49-F238E27FC236}">
                <a16:creationId xmlns:a16="http://schemas.microsoft.com/office/drawing/2014/main" id="{E26E0644-ECCC-4FA2-A6E5-3EAB60044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22572" r="20826" b="26129"/>
          <a:stretch/>
        </p:blipFill>
        <p:spPr bwMode="auto">
          <a:xfrm>
            <a:off x="1531087" y="3886200"/>
            <a:ext cx="2208019" cy="2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8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h</a:t>
              </a:r>
            </a:p>
          </p:txBody>
        </p:sp>
      </p:grpSp>
      <p:pic>
        <p:nvPicPr>
          <p:cNvPr id="8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AEE6CA36-36B7-4B30-B57F-99D4AAF9F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6840228" y="3886200"/>
            <a:ext cx="1495697" cy="24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ADBBA1B9-37EA-42A0-BE95-F4B826A31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1722475" y="3842571"/>
            <a:ext cx="1548860" cy="25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1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452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678" b="1" dirty="0">
                  <a:latin typeface="Book Antiqua" panose="02040602050305030304" pitchFamily="18" charset="0"/>
                </a:rPr>
                <a:t>I</a:t>
              </a:r>
              <a:endParaRPr lang="en-US" sz="19718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2" descr="https://lh3.googleusercontent.com/UoGaoHJFqup4oNyos088qsveDPpQldU1_FHp0p9Ag5B6iw7z5_Va0oA7dPpCJy_aJv7ZdteC0L9sQuWyB38uh6lWKtAe89BqLeNA-jFEoN-UQRIDfoppMaq0ZtSFwnSWwPXLNCJzDsbEFXjCVs_3E8arN1eJV_oZ2qeQ1HzyhUM4bF2-q-jYiikQ565bl0dDAjnWRcr6Shxy3hl36ogM1YLCI0jBfc-bcq6TNahR4bBuAFJ-e7dcLY11rFpYmVIGMw9k9-modF1XqQdq5zGU0hR2f7L3uKXV_jJwgwIc-3nJW-vMEd_wcY4G7vJo708hakUA8o7In-WyIHtBzxUxo7-YvzbgilHEqEiZ5vdgi22MYxykccpTm4xexQ5bo1hjF_FEHIo3I1X2TiuA0KXErIYbWJLawO1xxJHcXezBQS-OEEPG_9dWFYbwSsn5cjXLjIcBUGh3CgxKRDaUTIQ6x42LAd-K_aWbVnjUSObMXCDXYD0C1gHscoVxLTlCTG0BEjmJMIZqSCzpWX-Fi8IrZQczrChBvTsc9Vx-EHNapZqhE1P1zkwvEaaTE9VgAllxaLuOBu3iSXfQUsigPKkBS6pZTlQc5Nsb99hop0TamqGZEyoRLpy07fCaWlH_LwbtOTqZw3BjWhqSkeSpM7-t6vnUWvbQamq2aEjhspZY8bWFwYu7cUFuSUsy1dMOP-Fkny6wr1iG7x3b9knD5D1UxCa25LsThnxKXNLfwQ5-HxvMaTHl1pNPNdkZkfa-tZyiRmgHgO7YHCnXxE3hfdl_SHhIjWz_hRJYZYk=w650-h866-no?authuser=1">
            <a:extLst>
              <a:ext uri="{FF2B5EF4-FFF2-40B4-BE49-F238E27FC236}">
                <a16:creationId xmlns:a16="http://schemas.microsoft.com/office/drawing/2014/main" id="{0F94BB21-A871-49D5-9412-FF358B666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8853" r="35640" b="15399"/>
          <a:stretch/>
        </p:blipFill>
        <p:spPr bwMode="auto">
          <a:xfrm>
            <a:off x="2079078" y="4255904"/>
            <a:ext cx="852895" cy="218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UoGaoHJFqup4oNyos088qsveDPpQldU1_FHp0p9Ag5B6iw7z5_Va0oA7dPpCJy_aJv7ZdteC0L9sQuWyB38uh6lWKtAe89BqLeNA-jFEoN-UQRIDfoppMaq0ZtSFwnSWwPXLNCJzDsbEFXjCVs_3E8arN1eJV_oZ2qeQ1HzyhUM4bF2-q-jYiikQ565bl0dDAjnWRcr6Shxy3hl36ogM1YLCI0jBfc-bcq6TNahR4bBuAFJ-e7dcLY11rFpYmVIGMw9k9-modF1XqQdq5zGU0hR2f7L3uKXV_jJwgwIc-3nJW-vMEd_wcY4G7vJo708hakUA8o7In-WyIHtBzxUxo7-YvzbgilHEqEiZ5vdgi22MYxykccpTm4xexQ5bo1hjF_FEHIo3I1X2TiuA0KXErIYbWJLawO1xxJHcXezBQS-OEEPG_9dWFYbwSsn5cjXLjIcBUGh3CgxKRDaUTIQ6x42LAd-K_aWbVnjUSObMXCDXYD0C1gHscoVxLTlCTG0BEjmJMIZqSCzpWX-Fi8IrZQczrChBvTsc9Vx-EHNapZqhE1P1zkwvEaaTE9VgAllxaLuOBu3iSXfQUsigPKkBS6pZTlQc5Nsb99hop0TamqGZEyoRLpy07fCaWlH_LwbtOTqZw3BjWhqSkeSpM7-t6vnUWvbQamq2aEjhspZY8bWFwYu7cUFuSUsy1dMOP-Fkny6wr1iG7x3b9knD5D1UxCa25LsThnxKXNLfwQ5-HxvMaTHl1pNPNdkZkfa-tZyiRmgHgO7YHCnXxE3hfdl_SHhIjWz_hRJYZYk=w650-h866-no?authuser=1">
            <a:extLst>
              <a:ext uri="{FF2B5EF4-FFF2-40B4-BE49-F238E27FC236}">
                <a16:creationId xmlns:a16="http://schemas.microsoft.com/office/drawing/2014/main" id="{20DE7566-E5C3-4C7A-816D-99831EE25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8853" r="35640" b="15399"/>
          <a:stretch/>
        </p:blipFill>
        <p:spPr bwMode="auto">
          <a:xfrm>
            <a:off x="7084236" y="3886200"/>
            <a:ext cx="958011" cy="2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6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452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678" b="1" dirty="0">
                  <a:latin typeface="Century Gothic" panose="020B0502020202020204" pitchFamily="34" charset="0"/>
                </a:rPr>
                <a:t>V</a:t>
              </a:r>
              <a:endParaRPr lang="en-US" sz="19718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AA8FB420-739D-465D-8821-717A77832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1828801" y="4368166"/>
            <a:ext cx="1202359" cy="19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E212AE98-62D6-435B-A6A0-167EC1BC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6788812" y="3935438"/>
            <a:ext cx="1548860" cy="25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5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452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678" b="1" dirty="0">
                  <a:latin typeface="Century Gothic" panose="020B0502020202020204" pitchFamily="34" charset="0"/>
                </a:rPr>
                <a:t>Y</a:t>
              </a:r>
              <a:endParaRPr lang="en-US" sz="19718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AA8FB420-739D-465D-8821-717A77832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1828801" y="4368166"/>
            <a:ext cx="1202359" cy="19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w_7EkijY-igdd0794N5uTnrM2aSAJNeBr8xi7aLQG8x9mx_H_XW_DyZEAJjwg6SZ62k3r5qtHEmKmmRWAwQS3CxxK4gYBNo94m47EsUBqRO98jQZmJbSibnfwl2kCyzLB9g15eSE9P437S1MWVNhbVbSbG9-j6gQkn--mpqvx-9IJtL-DklHGUx23t-kGgpTibCeVhnwpJEGPOmwHj9LmXIOO2DSDFu2JMmbLfnuzl_-Nuaw77NJCW_voLYxkoqRXekVg8SpzOPY-9OXw5kwqM6nYlDlNbPzQ_wucGngJxibkcJx7fEtWJazqxQJ3men848fX_V-T0cFXBWSX2ykpHctO_BffQWgZtz8ZlKd0LzHbd2PFxXN1pb8xSTnYXxr7WzlR6qh9BrzWxzF1NgnvgUim050gTogE_I7mriJvQ7bR01Iz7Xmdl-eMc2mupbkdEQlINTxuJcV4QB6_F_WvofPH5vwFo0237bRDpI3pdx6f3zh50ijn7cwuIaBXi-9P-kwxnYleoBmrMxxt1YI1G-X_Rkr0hOv1rMlgYNXnGDnjR7dx3d1gFgUVOzbLPt0MowFTnVjqWtgqyue8pTPrSiVqPUjfeR9d3sAr4NT5-0JJMGp21E6ldNBxJcF24-qV6es6dMtD-b_cHbrfwLB3piIOUqMJcWw2BHguy3E0Fbzs6vcMOiZ2Q7RrNqujVdqoF92MBCz_nCgADvpucFSpjXfok8XZMYSUqqXZ4Hhl_19uHnBCC7NxzyKPD6Mqsbx_4Jy-aYFkQvQjFV4nQ9Xjdl3hXUlZbzfZME=w650-h866-no?authuser=1">
            <a:extLst>
              <a:ext uri="{FF2B5EF4-FFF2-40B4-BE49-F238E27FC236}">
                <a16:creationId xmlns:a16="http://schemas.microsoft.com/office/drawing/2014/main" id="{E212AE98-62D6-435B-A6A0-167EC1BC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16697" r="26737" b="18202"/>
          <a:stretch/>
        </p:blipFill>
        <p:spPr bwMode="auto">
          <a:xfrm>
            <a:off x="6741041" y="4255904"/>
            <a:ext cx="1362714" cy="22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1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L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K </a:t>
              </a:r>
            </a:p>
          </p:txBody>
        </p:sp>
      </p:grpSp>
      <p:pic>
        <p:nvPicPr>
          <p:cNvPr id="9" name="Picture 2" descr="https://lh3.googleusercontent.com/TseWaoMgH3NlF17GYPzpjgfDDpJ-s2oXvJ9F1oL_zATa_frDZ4j78mromQwcUHe4v9xA0nH829ppcFMI0Gdnaipv7_nbjSUucbGYDVMusBppmw4NLl1zUsuGRMyI1FeBkuuNkizvZ3bMC3V19BDJUzwsbSbVEiOVzfEwhxkxrlCVSqLE9fYE8l4rARRaLJ16bZ_XrTu8lpY_uBLqOhf532DQV9K0dwvKMpbR_u3--KOM0cB0Ub2I80cotKtbwP_7ZzRAso1tq2gjlZ59xbkl1is2ehmeyVAILRxrFcjjyxXyQ2NCvjqHRRvIuPsx2X_NQ6ipwzHhuixxOZmIcWV36fa_N3e7wjJ1a57LG4slQAzak3gnQXiz7hQfELA7mxXvxZpldXqgI73I9cZr6E37yq4vIF6FGOcBzhP-tXn8vyYb6e7BBLXXyObocgDnrZWlSzCTZUdXVPOr82AKvjow4G4cKPdSuI4s83sMHSyAyxtdwoj15mJ4TYNzdZKf-XhTFVWkV5zxSXl-Lm3xn1T3zdkg9Wd9rNFPC6oHyyODQK3sm4c2JExtcl7IGlS7DjkeIsZT6Whzn0dXLwv_nlxjTKAzuDI5eJT6Y8SRTrqidZO0IHDax4LgbRAGw0NgNUCu-HwZ9xulFTvtKkukXUdKFJ9jB9RMcB_xn3R4rdlxhvMVx07f3AAJ7qvMUkZmjgXtj3uNPHMTDmV5fJ3l9nIMsnav_inOcazpCZjrnMHrxjUxlsuQVgdK0tLnWboAjKzW55gfgHescQrPQNblPzzOIhJ-d8d_ten0P3c=w650-h866-no?authuser=1">
            <a:extLst>
              <a:ext uri="{FF2B5EF4-FFF2-40B4-BE49-F238E27FC236}">
                <a16:creationId xmlns:a16="http://schemas.microsoft.com/office/drawing/2014/main" id="{197BD2CF-DC16-4AA1-A076-DFE48AED6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0014" r="21567" b="28765"/>
          <a:stretch/>
        </p:blipFill>
        <p:spPr bwMode="auto">
          <a:xfrm>
            <a:off x="1722473" y="3886200"/>
            <a:ext cx="1754373" cy="2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3.googleusercontent.com/F-hpx_sl5cy9ICSsjwQT-rkJHnd9nYBt7tDa-JhgrQ26M7WMIOrc0fopuwxT78yZt0it1Al8vy8YXlABkbQqz3d4r60Yrlh5_0sQFKEHThiOpJiRDkA0wPP8doSM1fdJYJ9yo0oO6aikJKQKaZI5eOF9nC8X2qQLjA6MY2BhVG-t6ye5UE9xIlWuWPTzAwIVnfcbxafLNR_o2pzMjhkrzc-0xuE0EGdgTtanV7Pu8tvBSxOtn_BLvF9DSaW1HQYAiMyAV8v_aTT5VoWbNFYdNx4hdPT7Yhxv9wcZfxKUJCQqk4CgDg6A_58UQaOtGM5TOoIlO_OS7IoTzq9aomEeFkFx6wJrFDSQmEQ4QXSKBPnhL6ABqv7BJTq_yRKszjjHQ24YIdCx24JFHR_occMW9_2CIL82SpIeC3ho3JrfA4n0HieOzs-NA0Xe-oYi2aWtJuS0wM8Kp4M5kjDj6wnssp_YkihR4E-id0EbWNV2VNcoQevlmrq1yuf52SsE_vmVcOI6a5RW51U55sbvDQ6jPddkUD0WnyxeH9Iatnd8OTNSfxhloDJBSMaJhwjDUawJwak-gORmytBTBdSA0vsvEY4Jn2cYLcNakSyAEA7UxrX7vEkjJbA7Rn1ozHiv5E0WQu-_zRtBKH2dAEbsH0YTznxxl55KrDmgJCNmjM3BpDAsXg2A7B2J6dwL90_gKN_ADHC9WcyL34CyL8WHsYFSN3qMUarBtw3Pp3UjmA4vZMb27_xZmzPAw9SNSawLKBAvwT0qSaKouHSeUL_OvnLjMVje9SuzH-f1uew=w650-h866-no?authuser=1">
            <a:extLst>
              <a:ext uri="{FF2B5EF4-FFF2-40B4-BE49-F238E27FC236}">
                <a16:creationId xmlns:a16="http://schemas.microsoft.com/office/drawing/2014/main" id="{1B19756A-8A0C-4A7E-97BC-8091DED21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541" r="18119" b="10873"/>
          <a:stretch/>
        </p:blipFill>
        <p:spPr bwMode="auto">
          <a:xfrm>
            <a:off x="6773329" y="3830275"/>
            <a:ext cx="1579826" cy="25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74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k</a:t>
              </a:r>
            </a:p>
          </p:txBody>
        </p:sp>
      </p:grpSp>
      <p:pic>
        <p:nvPicPr>
          <p:cNvPr id="8" name="Picture 2" descr="https://lh3.googleusercontent.com/TseWaoMgH3NlF17GYPzpjgfDDpJ-s2oXvJ9F1oL_zATa_frDZ4j78mromQwcUHe4v9xA0nH829ppcFMI0Gdnaipv7_nbjSUucbGYDVMusBppmw4NLl1zUsuGRMyI1FeBkuuNkizvZ3bMC3V19BDJUzwsbSbVEiOVzfEwhxkxrlCVSqLE9fYE8l4rARRaLJ16bZ_XrTu8lpY_uBLqOhf532DQV9K0dwvKMpbR_u3--KOM0cB0Ub2I80cotKtbwP_7ZzRAso1tq2gjlZ59xbkl1is2ehmeyVAILRxrFcjjyxXyQ2NCvjqHRRvIuPsx2X_NQ6ipwzHhuixxOZmIcWV36fa_N3e7wjJ1a57LG4slQAzak3gnQXiz7hQfELA7mxXvxZpldXqgI73I9cZr6E37yq4vIF6FGOcBzhP-tXn8vyYb6e7BBLXXyObocgDnrZWlSzCTZUdXVPOr82AKvjow4G4cKPdSuI4s83sMHSyAyxtdwoj15mJ4TYNzdZKf-XhTFVWkV5zxSXl-Lm3xn1T3zdkg9Wd9rNFPC6oHyyODQK3sm4c2JExtcl7IGlS7DjkeIsZT6Whzn0dXLwv_nlxjTKAzuDI5eJT6Y8SRTrqidZO0IHDax4LgbRAGw0NgNUCu-HwZ9xulFTvtKkukXUdKFJ9jB9RMcB_xn3R4rdlxhvMVx07f3AAJ7qvMUkZmjgXtj3uNPHMTDmV5fJ3l9nIMsnav_inOcazpCZjrnMHrxjUxlsuQVgdK0tLnWboAjKzW55gfgHescQrPQNblPzzOIhJ-d8d_ten0P3c=w650-h866-no?authuser=1">
            <a:extLst>
              <a:ext uri="{FF2B5EF4-FFF2-40B4-BE49-F238E27FC236}">
                <a16:creationId xmlns:a16="http://schemas.microsoft.com/office/drawing/2014/main" id="{75F30EA3-1A72-4613-89F1-0F9E678A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0014" r="21567" b="28765"/>
          <a:stretch/>
        </p:blipFill>
        <p:spPr bwMode="auto">
          <a:xfrm>
            <a:off x="1658680" y="3886200"/>
            <a:ext cx="1793144" cy="25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F-hpx_sl5cy9ICSsjwQT-rkJHnd9nYBt7tDa-JhgrQ26M7WMIOrc0fopuwxT78yZt0it1Al8vy8YXlABkbQqz3d4r60Yrlh5_0sQFKEHThiOpJiRDkA0wPP8doSM1fdJYJ9yo0oO6aikJKQKaZI5eOF9nC8X2qQLjA6MY2BhVG-t6ye5UE9xIlWuWPTzAwIVnfcbxafLNR_o2pzMjhkrzc-0xuE0EGdgTtanV7Pu8tvBSxOtn_BLvF9DSaW1HQYAiMyAV8v_aTT5VoWbNFYdNx4hdPT7Yhxv9wcZfxKUJCQqk4CgDg6A_58UQaOtGM5TOoIlO_OS7IoTzq9aomEeFkFx6wJrFDSQmEQ4QXSKBPnhL6ABqv7BJTq_yRKszjjHQ24YIdCx24JFHR_occMW9_2CIL82SpIeC3ho3JrfA4n0HieOzs-NA0Xe-oYi2aWtJuS0wM8Kp4M5kjDj6wnssp_YkihR4E-id0EbWNV2VNcoQevlmrq1yuf52SsE_vmVcOI6a5RW51U55sbvDQ6jPddkUD0WnyxeH9Iatnd8OTNSfxhloDJBSMaJhwjDUawJwak-gORmytBTBdSA0vsvEY4Jn2cYLcNakSyAEA7UxrX7vEkjJbA7Rn1ozHiv5E0WQu-_zRtBKH2dAEbsH0YTznxxl55KrDmgJCNmjM3BpDAsXg2A7B2J6dwL90_gKN_ADHC9WcyL34CyL8WHsYFSN3qMUarBtw3Pp3UjmA4vZMb27_xZmzPAw9SNSawLKBAvwT0qSaKouHSeUL_OvnLjMVje9SuzH-f1uew=w650-h866-no?authuser=1">
            <a:extLst>
              <a:ext uri="{FF2B5EF4-FFF2-40B4-BE49-F238E27FC236}">
                <a16:creationId xmlns:a16="http://schemas.microsoft.com/office/drawing/2014/main" id="{7E14EBEC-E89E-4027-A240-EB1DB3DAF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541" r="18119" b="10873"/>
          <a:stretch/>
        </p:blipFill>
        <p:spPr bwMode="auto">
          <a:xfrm>
            <a:off x="6813063" y="3817711"/>
            <a:ext cx="1586657" cy="25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6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j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J</a:t>
              </a:r>
            </a:p>
          </p:txBody>
        </p:sp>
      </p:grpSp>
      <p:pic>
        <p:nvPicPr>
          <p:cNvPr id="9" name="Picture 2" descr="https://lh3.googleusercontent.com/F-hpx_sl5cy9ICSsjwQT-rkJHnd9nYBt7tDa-JhgrQ26M7WMIOrc0fopuwxT78yZt0it1Al8vy8YXlABkbQqz3d4r60Yrlh5_0sQFKEHThiOpJiRDkA0wPP8doSM1fdJYJ9yo0oO6aikJKQKaZI5eOF9nC8X2qQLjA6MY2BhVG-t6ye5UE9xIlWuWPTzAwIVnfcbxafLNR_o2pzMjhkrzc-0xuE0EGdgTtanV7Pu8tvBSxOtn_BLvF9DSaW1HQYAiMyAV8v_aTT5VoWbNFYdNx4hdPT7Yhxv9wcZfxKUJCQqk4CgDg6A_58UQaOtGM5TOoIlO_OS7IoTzq9aomEeFkFx6wJrFDSQmEQ4QXSKBPnhL6ABqv7BJTq_yRKszjjHQ24YIdCx24JFHR_occMW9_2CIL82SpIeC3ho3JrfA4n0HieOzs-NA0Xe-oYi2aWtJuS0wM8Kp4M5kjDj6wnssp_YkihR4E-id0EbWNV2VNcoQevlmrq1yuf52SsE_vmVcOI6a5RW51U55sbvDQ6jPddkUD0WnyxeH9Iatnd8OTNSfxhloDJBSMaJhwjDUawJwak-gORmytBTBdSA0vsvEY4Jn2cYLcNakSyAEA7UxrX7vEkjJbA7Rn1ozHiv5E0WQu-_zRtBKH2dAEbsH0YTznxxl55KrDmgJCNmjM3BpDAsXg2A7B2J6dwL90_gKN_ADHC9WcyL34CyL8WHsYFSN3qMUarBtw3Pp3UjmA4vZMb27_xZmzPAw9SNSawLKBAvwT0qSaKouHSeUL_OvnLjMVje9SuzH-f1uew=w650-h866-no?authuser=1">
            <a:extLst>
              <a:ext uri="{FF2B5EF4-FFF2-40B4-BE49-F238E27FC236}">
                <a16:creationId xmlns:a16="http://schemas.microsoft.com/office/drawing/2014/main" id="{7E14EBEC-E89E-4027-A240-EB1DB3DAF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541" r="18119" b="10873"/>
          <a:stretch/>
        </p:blipFill>
        <p:spPr bwMode="auto">
          <a:xfrm flipH="1">
            <a:off x="6615857" y="4255904"/>
            <a:ext cx="1464887" cy="21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3.googleusercontent.com/F-hpx_sl5cy9ICSsjwQT-rkJHnd9nYBt7tDa-JhgrQ26M7WMIOrc0fopuwxT78yZt0it1Al8vy8YXlABkbQqz3d4r60Yrlh5_0sQFKEHThiOpJiRDkA0wPP8doSM1fdJYJ9yo0oO6aikJKQKaZI5eOF9nC8X2qQLjA6MY2BhVG-t6ye5UE9xIlWuWPTzAwIVnfcbxafLNR_o2pzMjhkrzc-0xuE0EGdgTtanV7Pu8tvBSxOtn_BLvF9DSaW1HQYAiMyAV8v_aTT5VoWbNFYdNx4hdPT7Yhxv9wcZfxKUJCQqk4CgDg6A_58UQaOtGM5TOoIlO_OS7IoTzq9aomEeFkFx6wJrFDSQmEQ4QXSKBPnhL6ABqv7BJTq_yRKszjjHQ24YIdCx24JFHR_occMW9_2CIL82SpIeC3ho3JrfA4n0HieOzs-NA0Xe-oYi2aWtJuS0wM8Kp4M5kjDj6wnssp_YkihR4E-id0EbWNV2VNcoQevlmrq1yuf52SsE_vmVcOI6a5RW51U55sbvDQ6jPddkUD0WnyxeH9Iatnd8OTNSfxhloDJBSMaJhwjDUawJwak-gORmytBTBdSA0vsvEY4Jn2cYLcNakSyAEA7UxrX7vEkjJbA7Rn1ozHiv5E0WQu-_zRtBKH2dAEbsH0YTznxxl55KrDmgJCNmjM3BpDAsXg2A7B2J6dwL90_gKN_ADHC9WcyL34CyL8WHsYFSN3qMUarBtw3Pp3UjmA4vZMb27_xZmzPAw9SNSawLKBAvwT0qSaKouHSeUL_OvnLjMVje9SuzH-f1uew=w650-h866-no?authuser=1">
            <a:extLst>
              <a:ext uri="{FF2B5EF4-FFF2-40B4-BE49-F238E27FC236}">
                <a16:creationId xmlns:a16="http://schemas.microsoft.com/office/drawing/2014/main" id="{5C38998A-9466-4448-B3AF-DE4964EB2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3" t="14541" r="18119" b="10873"/>
          <a:stretch/>
        </p:blipFill>
        <p:spPr bwMode="auto">
          <a:xfrm flipH="1">
            <a:off x="1658680" y="3886200"/>
            <a:ext cx="1621465" cy="25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7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m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34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25" b="1" dirty="0">
                  <a:latin typeface="Century Gothic" panose="020B0502020202020204" pitchFamily="34" charset="0"/>
                </a:rPr>
                <a:t>M </a:t>
              </a:r>
            </a:p>
          </p:txBody>
        </p:sp>
      </p:grpSp>
      <p:pic>
        <p:nvPicPr>
          <p:cNvPr id="8" name="Picture 2" descr="https://lh3.googleusercontent.com/5Le9q1xyGFYAvDb25VJtPW8AnoBPmHqCQJBsEfrMExkVCEEMDBcWbGp4Q6u4phHotnoZVE2MeTbPNP-Meev68M5A734OvK_vgyC_kpKHRwNih22k1XI-YJZTetkXHKeEGOC5RnERBZx7IjD6WGagecQOPPOdReH-anJzkIO0jSkNQgt2E1gzXdu8vfJq1xtjJ2cIhM2q8ZmelbAE5Yo91zgrjM-oG4wHgjnSUCx6edNM4C5TozLo3ZKyN8TIbE2MxGaTeqGO5-dKWIJel-WRkod3l5Yu-hQr9Akoq0UgWKLw3gWH-4iwSGcxlJjz_QuqhqoYahzEbTBMfcNnJvsgNjLAV5Bhe9KN9o7vprTQtwuXNYgnwAPWr-7bQt1KUoQuzNkWFlVOCnvCbHF6xhMu68Gv-xC-PEZV-NcYrvRKjv5xMJw783mC6v4t8lI4L2Xnjsr8PgYFjP3I-42S6o4jYvOPEHb5oH_sSKGoK6scn00R1A5UMo3CWZXaoILTLnIF45rH8PI1dcU_ZwQsz7XPXicg4E7qlGgXiZ4FyFOHnQoUX0vxnh2KhZrDrDkQPLQbNKpnxteQ8olGyOGbCsB4F6jAspPENo-Bi7vMa2ay9lXYLLCuwUogdlZwMkDnkJ8BIe1eeAluADdswKliso8AOzExJjbF45udzNJvln-BG8obiaJLGN0mbhQmo9PeWlQ-k_hVG_vKbdjT56dvUa0u7mDk-YgSzmxEzCkXtZWhSrSOZo92zG-7PkxzsoxnlaxxhIklrdK2f2em480ucrPVvvhJU_de0XXTK8g=w650-h866-no?authuser=1">
            <a:extLst>
              <a:ext uri="{FF2B5EF4-FFF2-40B4-BE49-F238E27FC236}">
                <a16:creationId xmlns:a16="http://schemas.microsoft.com/office/drawing/2014/main" id="{230788BB-337F-43FE-ADB4-07A1340DA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21870" r="33630" b="9148"/>
          <a:stretch/>
        </p:blipFill>
        <p:spPr bwMode="auto">
          <a:xfrm>
            <a:off x="1814409" y="3606746"/>
            <a:ext cx="1364726" cy="28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5Le9q1xyGFYAvDb25VJtPW8AnoBPmHqCQJBsEfrMExkVCEEMDBcWbGp4Q6u4phHotnoZVE2MeTbPNP-Meev68M5A734OvK_vgyC_kpKHRwNih22k1XI-YJZTetkXHKeEGOC5RnERBZx7IjD6WGagecQOPPOdReH-anJzkIO0jSkNQgt2E1gzXdu8vfJq1xtjJ2cIhM2q8ZmelbAE5Yo91zgrjM-oG4wHgjnSUCx6edNM4C5TozLo3ZKyN8TIbE2MxGaTeqGO5-dKWIJel-WRkod3l5Yu-hQr9Akoq0UgWKLw3gWH-4iwSGcxlJjz_QuqhqoYahzEbTBMfcNnJvsgNjLAV5Bhe9KN9o7vprTQtwuXNYgnwAPWr-7bQt1KUoQuzNkWFlVOCnvCbHF6xhMu68Gv-xC-PEZV-NcYrvRKjv5xMJw783mC6v4t8lI4L2Xnjsr8PgYFjP3I-42S6o4jYvOPEHb5oH_sSKGoK6scn00R1A5UMo3CWZXaoILTLnIF45rH8PI1dcU_ZwQsz7XPXicg4E7qlGgXiZ4FyFOHnQoUX0vxnh2KhZrDrDkQPLQbNKpnxteQ8olGyOGbCsB4F6jAspPENo-Bi7vMa2ay9lXYLLCuwUogdlZwMkDnkJ8BIe1eeAluADdswKliso8AOzExJjbF45udzNJvln-BG8obiaJLGN0mbhQmo9PeWlQ-k_hVG_vKbdjT56dvUa0u7mDk-YgSzmxEzCkXtZWhSrSOZo92zG-7PkxzsoxnlaxxhIklrdK2f2em480ucrPVvvhJU_de0XXTK8g=w650-h866-no?authuser=1">
            <a:extLst>
              <a:ext uri="{FF2B5EF4-FFF2-40B4-BE49-F238E27FC236}">
                <a16:creationId xmlns:a16="http://schemas.microsoft.com/office/drawing/2014/main" id="{C96E5FB1-5D9B-4FB3-AF43-C29A6FBA9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21870" r="33630" b="9148"/>
          <a:stretch/>
        </p:blipFill>
        <p:spPr bwMode="auto">
          <a:xfrm>
            <a:off x="6978716" y="3813397"/>
            <a:ext cx="1265275" cy="26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38078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Stand on 1 foot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https://lh3.googleusercontent.com/sv0KEHGJt_h9hus7IqiqmR1YzLcz3V9tD_-0foBRswzk07hDP1NogxOXLeapV-QlpXth3iQfQg9InRdEe2M1BglB1x3f5NSaBGaLdfsJqzLraxDeelNcmF8lyv6gM-KZ127oBf6PvA6h-MEjKz2tpGnmEcsHa_CdUT8EKtWrDtzjdLLBR9hN_Ay0WAk4MoyzmhiASbbIwAvbhja3_iDaZI-byLYBUmuctLAxap4zEKSr9NqUOyrab-q8lwXNX6jNrET7wWuFZNScVhkzWGbLojU7lEwm9MhQrm9Zgwi0ImqzVs0w3SSjipWeauJtPEomNze6WM1P3vRquBnIPFPRlGuVKnqaNc1QREfRNrqFKQf7CGwxUlzHd-JM5YD1zX932ms3m1XVkZ2c-TpIZ7c5MtM7ahsnWFt_hVUJv5mz4QqT6DodRsDqmMRyh4sEjjzx5n3V6lEGSwyEK0R7C3pLxIUVpv9Rqo-k-VublypFfy74VIgifzaXtmCFmsJPAqE7vwqpsykcOhBmxnAMGR3j1mX9WfwQX491ovGnD5aJV73OLJ3r63LGH6uX-hYNcvfQHsIU_QTQ6GqfjROIoVvgZyqpsgmlgeF0l3BlINIuyDGaQpdg8Rp5bPmrYEIOa-cga1BvvE5y3qTj_4RTgPMRMhV1NHqxiq70nXBekuWBN9faWwqWL0lM-BNLWSJaOzyxzGoS7qoE4Qwj2wuGlpW5f51neK2eo_8hx3SdZ8ETCzW6oHeGD7MtXeUEYf9c4WTqYtwmRxmO2wLPXJ9-UJGWqBGXpDjNkG7J9u8=w650-h866-no?authuser=1">
            <a:extLst>
              <a:ext uri="{FF2B5EF4-FFF2-40B4-BE49-F238E27FC236}">
                <a16:creationId xmlns:a16="http://schemas.microsoft.com/office/drawing/2014/main" id="{298B63E7-84DB-44A9-BCA8-F5F23585E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6854" r="29575" b="26373"/>
          <a:stretch/>
        </p:blipFill>
        <p:spPr bwMode="auto">
          <a:xfrm>
            <a:off x="1080762" y="1903228"/>
            <a:ext cx="2849527" cy="44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oogleusercontent.com/sv0KEHGJt_h9hus7IqiqmR1YzLcz3V9tD_-0foBRswzk07hDP1NogxOXLeapV-QlpXth3iQfQg9InRdEe2M1BglB1x3f5NSaBGaLdfsJqzLraxDeelNcmF8lyv6gM-KZ127oBf6PvA6h-MEjKz2tpGnmEcsHa_CdUT8EKtWrDtzjdLLBR9hN_Ay0WAk4MoyzmhiASbbIwAvbhja3_iDaZI-byLYBUmuctLAxap4zEKSr9NqUOyrab-q8lwXNX6jNrET7wWuFZNScVhkzWGbLojU7lEwm9MhQrm9Zgwi0ImqzVs0w3SSjipWeauJtPEomNze6WM1P3vRquBnIPFPRlGuVKnqaNc1QREfRNrqFKQf7CGwxUlzHd-JM5YD1zX932ms3m1XVkZ2c-TpIZ7c5MtM7ahsnWFt_hVUJv5mz4QqT6DodRsDqmMRyh4sEjjzx5n3V6lEGSwyEK0R7C3pLxIUVpv9Rqo-k-VublypFfy74VIgifzaXtmCFmsJPAqE7vwqpsykcOhBmxnAMGR3j1mX9WfwQX491ovGnD5aJV73OLJ3r63LGH6uX-hYNcvfQHsIU_QTQ6GqfjROIoVvgZyqpsgmlgeF0l3BlINIuyDGaQpdg8Rp5bPmrYEIOa-cga1BvvE5y3qTj_4RTgPMRMhV1NHqxiq70nXBekuWBN9faWwqWL0lM-BNLWSJaOzyxzGoS7qoE4Qwj2wuGlpW5f51neK2eo_8hx3SdZ8ETCzW6oHeGD7MtXeUEYf9c4WTqYtwmRxmO2wLPXJ9-UJGWqBGXpDjNkG7J9u8=w650-h866-no?authuser=1">
            <a:extLst>
              <a:ext uri="{FF2B5EF4-FFF2-40B4-BE49-F238E27FC236}">
                <a16:creationId xmlns:a16="http://schemas.microsoft.com/office/drawing/2014/main" id="{5D4EA307-AF34-4FBC-95BD-EA6200B5F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6854" r="29575" b="26373"/>
          <a:stretch/>
        </p:blipFill>
        <p:spPr bwMode="auto">
          <a:xfrm>
            <a:off x="6138478" y="1903227"/>
            <a:ext cx="2849527" cy="44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8967FB-1780-4BC6-AAD7-E18083E7F6A4}"/>
              </a:ext>
            </a:extLst>
          </p:cNvPr>
          <p:cNvSpPr/>
          <p:nvPr/>
        </p:nvSpPr>
        <p:spPr>
          <a:xfrm>
            <a:off x="5894782" y="1164274"/>
            <a:ext cx="3316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Stand on 1 foot</a:t>
            </a:r>
          </a:p>
        </p:txBody>
      </p:sp>
    </p:spTree>
    <p:extLst>
      <p:ext uri="{BB962C8B-B14F-4D97-AF65-F5344CB8AC3E}">
        <p14:creationId xmlns:p14="http://schemas.microsoft.com/office/powerpoint/2010/main" val="219918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o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O </a:t>
              </a:r>
            </a:p>
          </p:txBody>
        </p:sp>
      </p:grpSp>
      <p:pic>
        <p:nvPicPr>
          <p:cNvPr id="8" name="Picture 2" descr="https://lh3.googleusercontent.com/ASssSLffZoeFIRqQa0rvRXTkSapD9cLgN9SJTad3lvcmSKEnlhmw3M_-M6hunIo0ttvIEY50rK0-JTSuTrAJgn4PH0opQPCmCkXQX6iwCtA0b7vbNexSChFNsqCdBZG9N3u6PEPV0qjpuLtpxOmOf0BmRgkFPwWhJ6RuL4SA2De3D1tD8OeWEd01skpBOjRFj34NFphxkfpRIauFX0SPIEs-zh1-6iy1Xu5A28ckbBiATdPiCju2JeuI_YtVWdOmpAnX7L17oRRYgo1lC3i8VJjC-OVF5iWn4SBerxzj_5UKWqDb707PU-_cGsQm0HUk-7iaQDbwydfw-AV-TAxRqnPfDBnPSQMdsTsziBtsYZF7YOgk9kAdRJsVEJoeA0yKexkJCbF2Cxito8qdx6KtkMtzXs67zMfSw3925peji_04kNkh74bgEtFI82BRb7-FrguzPJr8H2REUX9F6EKI7HC04H5w801rcr15xbxD7CtLYw0JfRLxd53X54IIvfmVeFuqU75ab-7c3GgyVa9sB0fehLb8KGFgzBnnJ3mFcCa4qMRgAniabM-opn9jYflo-0d5bQP4jNTDswjbEQqxCkJi419U7ZvtjttAZRJ-vTxorTPaXOpqU-JqjkJf0gjl1IbvHLnFSUSo0tWL61zebtA15CxqPL00xMtbjvVybwEED7-WetZhPN0sQdCxyCLNe9_W-CWGF9qDejoAyFlz-NSOQ8UBKQUST4IrVY1X3jIOFMCLKR5A-xZtcWCqHSAlV_8n8YPdjOr5aTNLvSRWQEqU08ZhvWgebXs=w650-h866-no?authuser=1">
            <a:extLst>
              <a:ext uri="{FF2B5EF4-FFF2-40B4-BE49-F238E27FC236}">
                <a16:creationId xmlns:a16="http://schemas.microsoft.com/office/drawing/2014/main" id="{D21883CF-E2EF-4928-A3D1-FB2B697B5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7558" r="29896" b="6562"/>
          <a:stretch/>
        </p:blipFill>
        <p:spPr bwMode="auto">
          <a:xfrm>
            <a:off x="1892220" y="3886200"/>
            <a:ext cx="1148691" cy="25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ASssSLffZoeFIRqQa0rvRXTkSapD9cLgN9SJTad3lvcmSKEnlhmw3M_-M6hunIo0ttvIEY50rK0-JTSuTrAJgn4PH0opQPCmCkXQX6iwCtA0b7vbNexSChFNsqCdBZG9N3u6PEPV0qjpuLtpxOmOf0BmRgkFPwWhJ6RuL4SA2De3D1tD8OeWEd01skpBOjRFj34NFphxkfpRIauFX0SPIEs-zh1-6iy1Xu5A28ckbBiATdPiCju2JeuI_YtVWdOmpAnX7L17oRRYgo1lC3i8VJjC-OVF5iWn4SBerxzj_5UKWqDb707PU-_cGsQm0HUk-7iaQDbwydfw-AV-TAxRqnPfDBnPSQMdsTsziBtsYZF7YOgk9kAdRJsVEJoeA0yKexkJCbF2Cxito8qdx6KtkMtzXs67zMfSw3925peji_04kNkh74bgEtFI82BRb7-FrguzPJr8H2REUX9F6EKI7HC04H5w801rcr15xbxD7CtLYw0JfRLxd53X54IIvfmVeFuqU75ab-7c3GgyVa9sB0fehLb8KGFgzBnnJ3mFcCa4qMRgAniabM-opn9jYflo-0d5bQP4jNTDswjbEQqxCkJi419U7ZvtjttAZRJ-vTxorTPaXOpqU-JqjkJf0gjl1IbvHLnFSUSo0tWL61zebtA15CxqPL00xMtbjvVybwEED7-WetZhPN0sQdCxyCLNe9_W-CWGF9qDejoAyFlz-NSOQ8UBKQUST4IrVY1X3jIOFMCLKR5A-xZtcWCqHSAlV_8n8YPdjOr5aTNLvSRWQEqU08ZhvWgebXs=w650-h866-no?authuser=1">
            <a:extLst>
              <a:ext uri="{FF2B5EF4-FFF2-40B4-BE49-F238E27FC236}">
                <a16:creationId xmlns:a16="http://schemas.microsoft.com/office/drawing/2014/main" id="{FB21D4CC-D2EB-422F-875E-88E14C41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7558" r="29896" b="6562"/>
          <a:stretch/>
        </p:blipFill>
        <p:spPr bwMode="auto">
          <a:xfrm>
            <a:off x="7017489" y="3886200"/>
            <a:ext cx="1148691" cy="25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02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q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Q </a:t>
              </a:r>
            </a:p>
          </p:txBody>
        </p:sp>
      </p:grpSp>
      <p:pic>
        <p:nvPicPr>
          <p:cNvPr id="8" name="Picture 2" descr="https://lh3.googleusercontent.com/ASssSLffZoeFIRqQa0rvRXTkSapD9cLgN9SJTad3lvcmSKEnlhmw3M_-M6hunIo0ttvIEY50rK0-JTSuTrAJgn4PH0opQPCmCkXQX6iwCtA0b7vbNexSChFNsqCdBZG9N3u6PEPV0qjpuLtpxOmOf0BmRgkFPwWhJ6RuL4SA2De3D1tD8OeWEd01skpBOjRFj34NFphxkfpRIauFX0SPIEs-zh1-6iy1Xu5A28ckbBiATdPiCju2JeuI_YtVWdOmpAnX7L17oRRYgo1lC3i8VJjC-OVF5iWn4SBerxzj_5UKWqDb707PU-_cGsQm0HUk-7iaQDbwydfw-AV-TAxRqnPfDBnPSQMdsTsziBtsYZF7YOgk9kAdRJsVEJoeA0yKexkJCbF2Cxito8qdx6KtkMtzXs67zMfSw3925peji_04kNkh74bgEtFI82BRb7-FrguzPJr8H2REUX9F6EKI7HC04H5w801rcr15xbxD7CtLYw0JfRLxd53X54IIvfmVeFuqU75ab-7c3GgyVa9sB0fehLb8KGFgzBnnJ3mFcCa4qMRgAniabM-opn9jYflo-0d5bQP4jNTDswjbEQqxCkJi419U7ZvtjttAZRJ-vTxorTPaXOpqU-JqjkJf0gjl1IbvHLnFSUSo0tWL61zebtA15CxqPL00xMtbjvVybwEED7-WetZhPN0sQdCxyCLNe9_W-CWGF9qDejoAyFlz-NSOQ8UBKQUST4IrVY1X3jIOFMCLKR5A-xZtcWCqHSAlV_8n8YPdjOr5aTNLvSRWQEqU08ZhvWgebXs=w650-h866-no?authuser=1">
            <a:extLst>
              <a:ext uri="{FF2B5EF4-FFF2-40B4-BE49-F238E27FC236}">
                <a16:creationId xmlns:a16="http://schemas.microsoft.com/office/drawing/2014/main" id="{D21883CF-E2EF-4928-A3D1-FB2B697B5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7558" r="29896" b="6562"/>
          <a:stretch/>
        </p:blipFill>
        <p:spPr bwMode="auto">
          <a:xfrm>
            <a:off x="1892220" y="3886200"/>
            <a:ext cx="1148691" cy="25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ASssSLffZoeFIRqQa0rvRXTkSapD9cLgN9SJTad3lvcmSKEnlhmw3M_-M6hunIo0ttvIEY50rK0-JTSuTrAJgn4PH0opQPCmCkXQX6iwCtA0b7vbNexSChFNsqCdBZG9N3u6PEPV0qjpuLtpxOmOf0BmRgkFPwWhJ6RuL4SA2De3D1tD8OeWEd01skpBOjRFj34NFphxkfpRIauFX0SPIEs-zh1-6iy1Xu5A28ckbBiATdPiCju2JeuI_YtVWdOmpAnX7L17oRRYgo1lC3i8VJjC-OVF5iWn4SBerxzj_5UKWqDb707PU-_cGsQm0HUk-7iaQDbwydfw-AV-TAxRqnPfDBnPSQMdsTsziBtsYZF7YOgk9kAdRJsVEJoeA0yKexkJCbF2Cxito8qdx6KtkMtzXs67zMfSw3925peji_04kNkh74bgEtFI82BRb7-FrguzPJr8H2REUX9F6EKI7HC04H5w801rcr15xbxD7CtLYw0JfRLxd53X54IIvfmVeFuqU75ab-7c3GgyVa9sB0fehLb8KGFgzBnnJ3mFcCa4qMRgAniabM-opn9jYflo-0d5bQP4jNTDswjbEQqxCkJi419U7ZvtjttAZRJ-vTxorTPaXOpqU-JqjkJf0gjl1IbvHLnFSUSo0tWL61zebtA15CxqPL00xMtbjvVybwEED7-WetZhPN0sQdCxyCLNe9_W-CWGF9qDejoAyFlz-NSOQ8UBKQUST4IrVY1X3jIOFMCLKR5A-xZtcWCqHSAlV_8n8YPdjOr5aTNLvSRWQEqU08ZhvWgebXs=w650-h866-no?authuser=1">
            <a:extLst>
              <a:ext uri="{FF2B5EF4-FFF2-40B4-BE49-F238E27FC236}">
                <a16:creationId xmlns:a16="http://schemas.microsoft.com/office/drawing/2014/main" id="{FB21D4CC-D2EB-422F-875E-88E14C417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17558" r="29896" b="6562"/>
          <a:stretch/>
        </p:blipFill>
        <p:spPr bwMode="auto">
          <a:xfrm>
            <a:off x="6549656" y="3886200"/>
            <a:ext cx="1148691" cy="25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44BE50-02EE-4D18-9C54-6A3DC83AAC3D}"/>
              </a:ext>
            </a:extLst>
          </p:cNvPr>
          <p:cNvCxnSpPr>
            <a:cxnSpLocks/>
          </p:cNvCxnSpPr>
          <p:nvPr/>
        </p:nvCxnSpPr>
        <p:spPr>
          <a:xfrm flipV="1">
            <a:off x="8166180" y="3476848"/>
            <a:ext cx="520620" cy="552892"/>
          </a:xfrm>
          <a:prstGeom prst="line">
            <a:avLst/>
          </a:prstGeom>
          <a:ln w="234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06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R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8036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r </a:t>
              </a:r>
              <a:endParaRPr lang="en-US" sz="19718" b="1" dirty="0">
                <a:latin typeface="Tekton Pro" panose="020F0603020208020904" pitchFamily="34" charset="0"/>
              </a:endParaRPr>
            </a:p>
          </p:txBody>
        </p:sp>
      </p:grpSp>
      <p:pic>
        <p:nvPicPr>
          <p:cNvPr id="8" name="Picture 4" descr="https://lh3.googleusercontent.com/E_xurmmy85w3noTjJ8COrX1_jhqsvHYESaZpNWwrSKDDw4fsg0rP74Krsh4-JA8OnXZOwsjjFgGdeR1wjOHdatFdo0BJwucH-BrPz5dyiKC5SATO3scvxSlnfQCX557mTcJ4OLjSNGmg0BnfUvsCAtYac3C-euUOhhYbJitWcz2-6crTmDGWMj2CME75DEIyNo64-pD8UrI05JJqtk82q5S4CpGkBSl5nYOiNypXNEooK7WlF_fPkAEr8jciklFPyBIsaHFWZyS6UmU8VEmpoXhFVs-ErgzQVCj2Faq803vq7M_PIUFsrePHGRHLSGqw0VpXyGtsMrzldsSzzjPIrYJM32TDuPvXUAGo7ZVtyRbKVbH6grly_q2edcskK7-5NfMD6gTs6DtisXj4HAZPxUgHRcmzS1xu-qkSLEcUb_8HmcM3aalk-6fB5D2QZsWmpc_ucALOOewTHbkrJnYCFyphy8Z4sEoWdSbVDtpuUTwAk52t9za2tDzKa900SDCQN10ZJdiYpAvX0AmPK2pc7aMlKC8gDrS0d4l5ZKGeWPFWpfxp7R6XcVHGN7Wop9MBvEAEzhR_7BDR4qecWaKVeszIvuLKWD0OVp2RvAJzcq6zskOZ26a70VfuiU-Ax1tyInafjEmAAuk4Bd8jYyGgMwZCm7UUmVU5wKqQx_pI4ct2FOSu71A5Q8xFkLMDFDEZoWdmsHZVowD_yNKr7NfuCQRa9KWlofRHEHdz4yNiCgfg3Er89SKmAkUUYWNPDB6UsjH69_UMtr69aLmVM0MTV_vWysos-8C1cm4=w650-h866-no?authuser=1">
            <a:extLst>
              <a:ext uri="{FF2B5EF4-FFF2-40B4-BE49-F238E27FC236}">
                <a16:creationId xmlns:a16="http://schemas.microsoft.com/office/drawing/2014/main" id="{1459DECB-8BF8-4271-846B-A6E10CFC2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17647" r="22102" b="23256"/>
          <a:stretch/>
        </p:blipFill>
        <p:spPr bwMode="auto">
          <a:xfrm>
            <a:off x="6794204" y="3764360"/>
            <a:ext cx="1690578" cy="27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oogleusercontent.com/E_xurmmy85w3noTjJ8COrX1_jhqsvHYESaZpNWwrSKDDw4fsg0rP74Krsh4-JA8OnXZOwsjjFgGdeR1wjOHdatFdo0BJwucH-BrPz5dyiKC5SATO3scvxSlnfQCX557mTcJ4OLjSNGmg0BnfUvsCAtYac3C-euUOhhYbJitWcz2-6crTmDGWMj2CME75DEIyNo64-pD8UrI05JJqtk82q5S4CpGkBSl5nYOiNypXNEooK7WlF_fPkAEr8jciklFPyBIsaHFWZyS6UmU8VEmpoXhFVs-ErgzQVCj2Faq803vq7M_PIUFsrePHGRHLSGqw0VpXyGtsMrzldsSzzjPIrYJM32TDuPvXUAGo7ZVtyRbKVbH6grly_q2edcskK7-5NfMD6gTs6DtisXj4HAZPxUgHRcmzS1xu-qkSLEcUb_8HmcM3aalk-6fB5D2QZsWmpc_ucALOOewTHbkrJnYCFyphy8Z4sEoWdSbVDtpuUTwAk52t9za2tDzKa900SDCQN10ZJdiYpAvX0AmPK2pc7aMlKC8gDrS0d4l5ZKGeWPFWpfxp7R6XcVHGN7Wop9MBvEAEzhR_7BDR4qecWaKVeszIvuLKWD0OVp2RvAJzcq6zskOZ26a70VfuiU-Ax1tyInafjEmAAuk4Bd8jYyGgMwZCm7UUmVU5wKqQx_pI4ct2FOSu71A5Q8xFkLMDFDEZoWdmsHZVowD_yNKr7NfuCQRa9KWlofRHEHdz4yNiCgfg3Er89SKmAkUUYWNPDB6UsjH69_UMtr69aLmVM0MTV_vWysos-8C1cm4=w650-h866-no?authuser=1">
            <a:extLst>
              <a:ext uri="{FF2B5EF4-FFF2-40B4-BE49-F238E27FC236}">
                <a16:creationId xmlns:a16="http://schemas.microsoft.com/office/drawing/2014/main" id="{09466AAB-45E4-4E04-B8F1-022AC4DC3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17647" r="22102" b="23256"/>
          <a:stretch/>
        </p:blipFill>
        <p:spPr bwMode="auto">
          <a:xfrm>
            <a:off x="1687426" y="3764360"/>
            <a:ext cx="1615460" cy="25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1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 dirty="0">
                  <a:latin typeface="Century Gothic" panose="020B0502020202020204" pitchFamily="34" charset="0"/>
                </a:rPr>
                <a:t>A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t</a:t>
              </a:r>
            </a:p>
          </p:txBody>
        </p:sp>
      </p:grpSp>
      <p:pic>
        <p:nvPicPr>
          <p:cNvPr id="8" name="Picture 2" descr="https://lh3.googleusercontent.com/0BmBjxs4T7Z6GqRANsmo7SpmF2Yy-wD4cm0K8WrpP37s2BZxCqkJT5zR5VcFFXIawK8205xSbl6KInVoTqMf4-h9vMhv35Zw8C93K1WdCbCWaANxGPHE1M2tsjPsQjG9QFEs_CbKULmi14Tqk9HtFhi_QxBm0iL-I5-ZTh-mVbqGOjQkizd2Xrpswq8HGQtvqAnTVE9RrGoLtVHyW4Mfbs6I1S5SWw1qrr9TlcR9_u_IF6e8FIG6IpBrueQlP8g_TGSGTpSzZpINykn97oXj1f0B3CdtQlvN7y3274cNJ-iIREvh-2EoDXnkdSDV5KImo3aYy4KBZ4cdanE8hUL3mvdpVFRcM-0V_vANGjOtFpMSX0oC_ZK664K2DK5K6CQPI7jHxsSGxTqf1wsnhLKFRry4gMCY_W-YJ06sbh8FFHWjwEmJMhf1PvMswLWh3zu0MGwtW1FW9Uazp_3AvW486HQ9GTE-yxeZKEJwuQkm3jFw6SPInFxBir5z_H0ujGwvHm-DDXoE00iDihMdvf-Hl6JApGHfgA3B5xU8gGbZfwbYUUL3yYBP8vGaQ3trfd5f8Nu_snk_Wus0CTA67RGgS3qdkCDGPOBWIG2wNIxTIajPAtGkIoB2styHWIqcpwzC7e05T9-QvWkbJN9qzXH21Fspl7ucUGhE2-3WZFOlJFXGL0ZwYMbj2KKeD58RYYSu2wxqVlUfyD8ObiCvZdtJ791g5GJtcjlsVUTQhrcMvhX6K3pSVgdMJdaw37DgjuDWebq5lXrckmqlxZh3XZMLFMzYONLF3M5BYOE=w650-h866-no?authuser=1">
            <a:extLst>
              <a:ext uri="{FF2B5EF4-FFF2-40B4-BE49-F238E27FC236}">
                <a16:creationId xmlns:a16="http://schemas.microsoft.com/office/drawing/2014/main" id="{5498D40C-0DCC-44EC-953A-54ECBAC61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4673" r="7494" b="9579"/>
          <a:stretch/>
        </p:blipFill>
        <p:spPr bwMode="auto">
          <a:xfrm>
            <a:off x="6421445" y="3886200"/>
            <a:ext cx="2371061" cy="24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0BmBjxs4T7Z6GqRANsmo7SpmF2Yy-wD4cm0K8WrpP37s2BZxCqkJT5zR5VcFFXIawK8205xSbl6KInVoTqMf4-h9vMhv35Zw8C93K1WdCbCWaANxGPHE1M2tsjPsQjG9QFEs_CbKULmi14Tqk9HtFhi_QxBm0iL-I5-ZTh-mVbqGOjQkizd2Xrpswq8HGQtvqAnTVE9RrGoLtVHyW4Mfbs6I1S5SWw1qrr9TlcR9_u_IF6e8FIG6IpBrueQlP8g_TGSGTpSzZpINykn97oXj1f0B3CdtQlvN7y3274cNJ-iIREvh-2EoDXnkdSDV5KImo3aYy4KBZ4cdanE8hUL3mvdpVFRcM-0V_vANGjOtFpMSX0oC_ZK664K2DK5K6CQPI7jHxsSGxTqf1wsnhLKFRry4gMCY_W-YJ06sbh8FFHWjwEmJMhf1PvMswLWh3zu0MGwtW1FW9Uazp_3AvW486HQ9GTE-yxeZKEJwuQkm3jFw6SPInFxBir5z_H0ujGwvHm-DDXoE00iDihMdvf-Hl6JApGHfgA3B5xU8gGbZfwbYUUL3yYBP8vGaQ3trfd5f8Nu_snk_Wus0CTA67RGgS3qdkCDGPOBWIG2wNIxTIajPAtGkIoB2styHWIqcpwzC7e05T9-QvWkbJN9qzXH21Fspl7ucUGhE2-3WZFOlJFXGL0ZwYMbj2KKeD58RYYSu2wxqVlUfyD8ObiCvZdtJ791g5GJtcjlsVUTQhrcMvhX6K3pSVgdMJdaw37DgjuDWebq5lXrckmqlxZh3XZMLFMzYONLF3M5BYOE=w650-h866-no?authuser=1">
            <a:extLst>
              <a:ext uri="{FF2B5EF4-FFF2-40B4-BE49-F238E27FC236}">
                <a16:creationId xmlns:a16="http://schemas.microsoft.com/office/drawing/2014/main" id="{89199863-9039-47C6-AB28-57A0B93B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4673" r="7494" b="9579"/>
          <a:stretch/>
        </p:blipFill>
        <p:spPr bwMode="auto">
          <a:xfrm>
            <a:off x="1372792" y="3886200"/>
            <a:ext cx="2371061" cy="24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26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U</a:t>
              </a:r>
            </a:p>
          </p:txBody>
        </p:sp>
      </p:grpSp>
      <p:pic>
        <p:nvPicPr>
          <p:cNvPr id="8" name="Picture 2" descr="https://lh3.googleusercontent.com/NkyDQUGruSToZLNDHU_OC0fkKJw3h1tBorw_jrSHVv5tKWqFR9E-HBz6jZlmkL6jtUZFnJYDj7rlGT_GsYuaIj4miTfQ5qVuDTGNUVykKIkucgVkozf88-kjLKKwOi6MzRPx2xEezEQm7wjMj6gUbR_WaEHz7Inh81SF54ZyGXjnoW_LI0HGjOS0RPYBol-JSH5I7vsy5tbt3HH5DpCOd64bOdBeywMdFx0O9FAK6WPIvNXiycD_8ktz4hvnDckEw8ZYMyG4puVP8vrVr5wOGRhL_z8ff4lJixAxwx22UV8FNre9K2NhFi1BEWJS2ZazQPW15FQzOSLx7QrTzyDUiAB8mnYY6M1b-1UyYNCgV2_yJhK5FNFzsit9v0_QSWCQcCdkueAAeHq7uJGSJPfvZkh3sKUYBuCozyeTUKjJhEH5VYjMkJonytIYv7IW71ZcYadQnPLugW4a315wgdBZ0bXKPZLrCn87toBOCRXc-eNRFUMTd_LkvOJX08trihqCX_REqOas4tuD05zq99KGYmTmJFfaBjUGvKXn3dSzvTCtcaOsCG5rs3HK-4u4vzdg5ZcL4jvzCt_GLdvWOTyyXabDcRIxXIazrLHgZtbVk3THUAcP-9XLWb0DmikAd6-In1Ewis6AZIMLxqTJi2pPj7vv7qH5r8VnbpQ_t-ddEgyPsH_ZukdQALDNZrSQaWTDPzYDlDl9ED8iGTF8mBkrMwuKfnC8cRkdLCC_Dxy3rqYuYTGuRgrEVGtf2d1NlT05k6hGUvM1ePFRTqqUvvxlzFRUMkNIKDMO_xI=w650-h866-no?authuser=1">
            <a:extLst>
              <a:ext uri="{FF2B5EF4-FFF2-40B4-BE49-F238E27FC236}">
                <a16:creationId xmlns:a16="http://schemas.microsoft.com/office/drawing/2014/main" id="{A61D863D-94EB-4365-9EC1-29750FB41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8936" r="20992" b="16693"/>
          <a:stretch/>
        </p:blipFill>
        <p:spPr bwMode="auto">
          <a:xfrm>
            <a:off x="1706096" y="3918151"/>
            <a:ext cx="1526202" cy="24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NkyDQUGruSToZLNDHU_OC0fkKJw3h1tBorw_jrSHVv5tKWqFR9E-HBz6jZlmkL6jtUZFnJYDj7rlGT_GsYuaIj4miTfQ5qVuDTGNUVykKIkucgVkozf88-kjLKKwOi6MzRPx2xEezEQm7wjMj6gUbR_WaEHz7Inh81SF54ZyGXjnoW_LI0HGjOS0RPYBol-JSH5I7vsy5tbt3HH5DpCOd64bOdBeywMdFx0O9FAK6WPIvNXiycD_8ktz4hvnDckEw8ZYMyG4puVP8vrVr5wOGRhL_z8ff4lJixAxwx22UV8FNre9K2NhFi1BEWJS2ZazQPW15FQzOSLx7QrTzyDUiAB8mnYY6M1b-1UyYNCgV2_yJhK5FNFzsit9v0_QSWCQcCdkueAAeHq7uJGSJPfvZkh3sKUYBuCozyeTUKjJhEH5VYjMkJonytIYv7IW71ZcYadQnPLugW4a315wgdBZ0bXKPZLrCn87toBOCRXc-eNRFUMTd_LkvOJX08trihqCX_REqOas4tuD05zq99KGYmTmJFfaBjUGvKXn3dSzvTCtcaOsCG5rs3HK-4u4vzdg5ZcL4jvzCt_GLdvWOTyyXabDcRIxXIazrLHgZtbVk3THUAcP-9XLWb0DmikAd6-In1Ewis6AZIMLxqTJi2pPj7vv7qH5r8VnbpQ_t-ddEgyPsH_ZukdQALDNZrSQaWTDPzYDlDl9ED8iGTF8mBkrMwuKfnC8cRkdLCC_Dxy3rqYuYTGuRgrEVGtf2d1NlT05k6hGUvM1ePFRTqqUvvxlzFRUMkNIKDMO_xI=w650-h866-no?authuser=1">
            <a:extLst>
              <a:ext uri="{FF2B5EF4-FFF2-40B4-BE49-F238E27FC236}">
                <a16:creationId xmlns:a16="http://schemas.microsoft.com/office/drawing/2014/main" id="{52F78A09-2ECC-4D24-9C18-833A56226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8936" r="20992" b="16693"/>
          <a:stretch/>
        </p:blipFill>
        <p:spPr bwMode="auto">
          <a:xfrm>
            <a:off x="6811808" y="3918151"/>
            <a:ext cx="1502868" cy="24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6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Z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z</a:t>
              </a:r>
            </a:p>
          </p:txBody>
        </p:sp>
      </p:grpSp>
      <p:pic>
        <p:nvPicPr>
          <p:cNvPr id="12" name="Picture 4" descr="https://lh3.googleusercontent.com/F_aD_BG2LyYgkFp_r4ztddxciYpnAgfOG2Ia0N8Zv8Rq24Es1Y_0JoOP63wf319xIc2uCBUdcZmn5W_RVjVLePIzVj0JmMKdzbUsxmdWysbbrpmI6EpMM4gotT2xqg0G8PnjRroB0LWL7rZ5Py6ESei9sPyKeGpIBZxwwaYe36OEqXdiuMLXYNTLeIXd1fl7DNdwiedLfqpx3ass_TLDyJHsGgLa2q2F9X7Lr7MP2Sn22M4jCPmLRX7HIAcOGDhzI2uS9STSS5c3BXmkgzGVqGvOiu8Hgl5KvbjYlRx-lRJKVzE4A06-h913kczSrLIOdrO43WLz6GS2GtxKDNpkHI4Dc471s9EYBha8GlnyzCarSygS1jeiYk47HSJPx_6cUU4fhXGF1kok7U6U8-j1lB4GdFpcNS2YE3eprhOSTCRgE3NEM-xM4moki5aFbUIXgYgT9fqK8HTVr88lNwoYE-QmQIGMkMcWW9nD26tSRsogq4d_jtKHINfWoETJY6Di7YJaxSFyODeHtqEMB5AMilB0Z_ziXHC2nbCC1hDTSjzyosgGA304kTZ3KiRwunyiRmnYlJMZdsK_Q1qVQFuEwSnvLzvBUAOeFvO0Roqrdsu1PWvAP0bMGlBz6S9ug5JX0xFzFQKF95qGFDD4_G2CXgA2s7cEh0JmsK8-8sYvJ3jK1qd039COiA6gDBWleLh8M_URXENPGJBlusILVTFqafBhdUVc6XZh46q7Aa-yh5xsy7RoOqNCRBSePQewRYl8P8Sgz-Ma8ovmZW3n6LRuO9ERnMUE-g7c37Q=w650-h866-no?authuser=1">
            <a:extLst>
              <a:ext uri="{FF2B5EF4-FFF2-40B4-BE49-F238E27FC236}">
                <a16:creationId xmlns:a16="http://schemas.microsoft.com/office/drawing/2014/main" id="{D467AAB9-39B4-48CA-93FA-AF163CCC0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14091" r="17546" b="29001"/>
          <a:stretch/>
        </p:blipFill>
        <p:spPr bwMode="auto">
          <a:xfrm>
            <a:off x="6741041" y="4127435"/>
            <a:ext cx="1861941" cy="23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h3.googleusercontent.com/F_aD_BG2LyYgkFp_r4ztddxciYpnAgfOG2Ia0N8Zv8Rq24Es1Y_0JoOP63wf319xIc2uCBUdcZmn5W_RVjVLePIzVj0JmMKdzbUsxmdWysbbrpmI6EpMM4gotT2xqg0G8PnjRroB0LWL7rZ5Py6ESei9sPyKeGpIBZxwwaYe36OEqXdiuMLXYNTLeIXd1fl7DNdwiedLfqpx3ass_TLDyJHsGgLa2q2F9X7Lr7MP2Sn22M4jCPmLRX7HIAcOGDhzI2uS9STSS5c3BXmkgzGVqGvOiu8Hgl5KvbjYlRx-lRJKVzE4A06-h913kczSrLIOdrO43WLz6GS2GtxKDNpkHI4Dc471s9EYBha8GlnyzCarSygS1jeiYk47HSJPx_6cUU4fhXGF1kok7U6U8-j1lB4GdFpcNS2YE3eprhOSTCRgE3NEM-xM4moki5aFbUIXgYgT9fqK8HTVr88lNwoYE-QmQIGMkMcWW9nD26tSRsogq4d_jtKHINfWoETJY6Di7YJaxSFyODeHtqEMB5AMilB0Z_ziXHC2nbCC1hDTSjzyosgGA304kTZ3KiRwunyiRmnYlJMZdsK_Q1qVQFuEwSnvLzvBUAOeFvO0Roqrdsu1PWvAP0bMGlBz6S9ug5JX0xFzFQKF95qGFDD4_G2CXgA2s7cEh0JmsK8-8sYvJ3jK1qd039COiA6gDBWleLh8M_URXENPGJBlusILVTFqafBhdUVc6XZh46q7Aa-yh5xsy7RoOqNCRBSePQewRYl8P8Sgz-Ma8ovmZW3n6LRuO9ERnMUE-g7c37Q=w650-h866-no?authuser=1">
            <a:extLst>
              <a:ext uri="{FF2B5EF4-FFF2-40B4-BE49-F238E27FC236}">
                <a16:creationId xmlns:a16="http://schemas.microsoft.com/office/drawing/2014/main" id="{A7DBE6EA-180A-44AC-819E-AC7A7A526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14091" r="17546" b="29001"/>
          <a:stretch/>
        </p:blipFill>
        <p:spPr bwMode="auto">
          <a:xfrm>
            <a:off x="1574555" y="4003389"/>
            <a:ext cx="1861941" cy="23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8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 dirty="0">
                <a:latin typeface="Century Gothic" panose="020B0502020202020204" pitchFamily="34" charset="0"/>
              </a:rPr>
              <a:t>A </a:t>
            </a:r>
            <a:r>
              <a:rPr lang="en-US" sz="7920" b="1" dirty="0" err="1">
                <a:latin typeface="Century Gothic" panose="020B0502020202020204" pitchFamily="34" charset="0"/>
              </a:rPr>
              <a:t>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Century Gothic" panose="020B0502020202020204" pitchFamily="34" charset="0"/>
                </a:rPr>
                <a:t>A a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708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 Touch Your Toes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Jump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lh3.googleusercontent.com/us_DynjBAjT2iznC6NrnW7azOkVuxavQ-MQ0FmlBc6_x8n3Bu_S6l15FcDIc3jXmFIoueVxHHYUKGnKqQjo0CxHQ5MHxtum7JaiSDic_K5mJI-Q1DsH0_o3lD9G029u-L8EGAa7whMWUYdLUBQwnfXCapaTLQOjQT94DbjSSY4MYinU4GdoISZIP0RkZKNsD9M5ih_CAN2_rIVtTYI09r48WuJOZh_WzlzdKkzRBqwRNGXkiH1S3awtNfzHcOoC0HnTuE5grtu1sKg6sQPUrCbcAXFo9iUwfN01nGLZs49oOGFu6g6ATrrwipEa-fAhKQtX4pk9rMncGJGWgIFlGzDL7YdU3hw5dd5h0TlI5xl76i2DCkICNo64K-y3Z8G3sR98CnP0VKIcGV_N14GpmxmcY1EIQ7JaAHkOesIKdwnJv66IdUOlQMMAd2WOpGoxReCuzBZNLoaZQGvPeAPsbwpmbJcy44UeN1e8XhT9-1RIpQbChjelF0kvi0nBp5v3yTkBydEhMLMSG0fS2YpRmy8RqI28IKY0zzBRENeTrdE-6HSnbW-hu_T1ReauTqtGkfQv9UDdNnLkoIxnwAhNcADzH6xlup_6mE6r338smeYh_LlC7ZWjSgf7Fa0cAMbuEMyzRAbw-C1A47HBWzSOWoYRUoyePbcYUMqziZP5W6fouR3_HAkbmkNcYk4Zrog6nDj4sBVrw8nIbmP6cMGm7sacCJUokQwmJ73U-1n9W_2wtuo8DCXMY9yBR5h9w5Agjy0pLv09KkiUTDS9VQ-EAKd60E6XTmuUA2bs=w650-h866-no?authuser=1">
            <a:extLst>
              <a:ext uri="{FF2B5EF4-FFF2-40B4-BE49-F238E27FC236}">
                <a16:creationId xmlns:a16="http://schemas.microsoft.com/office/drawing/2014/main" id="{6F7541BA-A69B-4D61-9F66-FF958A7A6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t="14528" r="25748" b="22025"/>
          <a:stretch/>
        </p:blipFill>
        <p:spPr bwMode="auto">
          <a:xfrm>
            <a:off x="1116418" y="1852227"/>
            <a:ext cx="2828305" cy="44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m_MliIHEPTIRUVufUf_zHk2NQyohSS216CW2GE4iXhXWUwgErIwpssnf5M0GkU7UpF2lsj3SER8WM7JhWfV0u4_eFGzYcxqit-XJwepg8byeHXDBXT8cPIvrM3is5NSWQ4mnY_yQh1mI5BeSTejeVAN4XDZiIS2g8AN5HffOW2pNQTTsZXsiPXKL3GTfKdEMgO82Ef_h7VBKWy0i1zZP9YdFM75yqjUIYOAPoBNkoq4vpaemnYpLKkVkma6PSBdG4YzEw8xr5MmlgrLKaqKaBVgYCCeXJxxZ1CIwuL1f0cqBzF4kkiyzXBWm6DmXFhVlhqXOfB2fWU7NSdEKYwPy2CNke_2kEynCMNS3vl_kyrdEwF0sv6IWAwEUNQ-KD_tsjI-gm_IWfj-6bGoo7J0r6WMWiNg8pwtRx2RWpNHvMX8SdMvSG6FJr96Q63Iy9G3XdA7-GrW8gAi2ZcFLwGjJQ_Zwzzost3RHrjrXtz16hkOjsDT9E4Li8IUJtqlLFp-1sCtTIzcCvHwPoqVkPQKFA-NTzDq8r-xIW3s4afvsDrkSM7jZdcaUOYLTtn7mNAUgqjbUxWmhsPM1m3d6SwyR9NmkPSg3yohRr6w7B3zXDF0Kwh5xtrqY0oza4pjxwat3b7SitJyxMqtcwkJTkAfeMoUGLTUhpz0FwzEltY5SkaNXqGbu_LTsakJWfQtPqRGblfQcT_DZ1o85AGNYB7FDTjneXuG17y_qw1kXzbJMb4p_aRuqIua4O_UFQvJDwhLX83xEFzsUsesAqLre5R1RwF36HyBIpoAmTVA=w650-h866-no?authuser=1">
            <a:extLst>
              <a:ext uri="{FF2B5EF4-FFF2-40B4-BE49-F238E27FC236}">
                <a16:creationId xmlns:a16="http://schemas.microsoft.com/office/drawing/2014/main" id="{5023524B-7CFF-48ED-8D4D-8EFC7661F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8347" r="28663" b="36666"/>
          <a:stretch/>
        </p:blipFill>
        <p:spPr bwMode="auto">
          <a:xfrm>
            <a:off x="6241311" y="1935126"/>
            <a:ext cx="2998382" cy="44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9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 dirty="0">
                <a:latin typeface="Century Gothic" panose="020B0502020202020204" pitchFamily="34" charset="0"/>
              </a:rPr>
              <a:t>A </a:t>
            </a:r>
            <a:r>
              <a:rPr lang="en-US" sz="7920" b="1" dirty="0" err="1">
                <a:latin typeface="Century Gothic" panose="020B0502020202020204" pitchFamily="34" charset="0"/>
              </a:rPr>
              <a:t>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Century Gothic" panose="020B0502020202020204" pitchFamily="34" charset="0"/>
                </a:rPr>
                <a:t>A a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708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 Touch Your Toes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Jump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lh3.googleusercontent.com/us_DynjBAjT2iznC6NrnW7azOkVuxavQ-MQ0FmlBc6_x8n3Bu_S6l15FcDIc3jXmFIoueVxHHYUKGnKqQjo0CxHQ5MHxtum7JaiSDic_K5mJI-Q1DsH0_o3lD9G029u-L8EGAa7whMWUYdLUBQwnfXCapaTLQOjQT94DbjSSY4MYinU4GdoISZIP0RkZKNsD9M5ih_CAN2_rIVtTYI09r48WuJOZh_WzlzdKkzRBqwRNGXkiH1S3awtNfzHcOoC0HnTuE5grtu1sKg6sQPUrCbcAXFo9iUwfN01nGLZs49oOGFu6g6ATrrwipEa-fAhKQtX4pk9rMncGJGWgIFlGzDL7YdU3hw5dd5h0TlI5xl76i2DCkICNo64K-y3Z8G3sR98CnP0VKIcGV_N14GpmxmcY1EIQ7JaAHkOesIKdwnJv66IdUOlQMMAd2WOpGoxReCuzBZNLoaZQGvPeAPsbwpmbJcy44UeN1e8XhT9-1RIpQbChjelF0kvi0nBp5v3yTkBydEhMLMSG0fS2YpRmy8RqI28IKY0zzBRENeTrdE-6HSnbW-hu_T1ReauTqtGkfQv9UDdNnLkoIxnwAhNcADzH6xlup_6mE6r338smeYh_LlC7ZWjSgf7Fa0cAMbuEMyzRAbw-C1A47HBWzSOWoYRUoyePbcYUMqziZP5W6fouR3_HAkbmkNcYk4Zrog6nDj4sBVrw8nIbmP6cMGm7sacCJUokQwmJ73U-1n9W_2wtuo8DCXMY9yBR5h9w5Agjy0pLv09KkiUTDS9VQ-EAKd60E6XTmuUA2bs=w650-h866-no?authuser=1">
            <a:extLst>
              <a:ext uri="{FF2B5EF4-FFF2-40B4-BE49-F238E27FC236}">
                <a16:creationId xmlns:a16="http://schemas.microsoft.com/office/drawing/2014/main" id="{6F7541BA-A69B-4D61-9F66-FF958A7A6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7" t="14528" r="25748" b="22025"/>
          <a:stretch/>
        </p:blipFill>
        <p:spPr bwMode="auto">
          <a:xfrm>
            <a:off x="1116418" y="1852227"/>
            <a:ext cx="2828305" cy="44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m_MliIHEPTIRUVufUf_zHk2NQyohSS216CW2GE4iXhXWUwgErIwpssnf5M0GkU7UpF2lsj3SER8WM7JhWfV0u4_eFGzYcxqit-XJwepg8byeHXDBXT8cPIvrM3is5NSWQ4mnY_yQh1mI5BeSTejeVAN4XDZiIS2g8AN5HffOW2pNQTTsZXsiPXKL3GTfKdEMgO82Ef_h7VBKWy0i1zZP9YdFM75yqjUIYOAPoBNkoq4vpaemnYpLKkVkma6PSBdG4YzEw8xr5MmlgrLKaqKaBVgYCCeXJxxZ1CIwuL1f0cqBzF4kkiyzXBWm6DmXFhVlhqXOfB2fWU7NSdEKYwPy2CNke_2kEynCMNS3vl_kyrdEwF0sv6IWAwEUNQ-KD_tsjI-gm_IWfj-6bGoo7J0r6WMWiNg8pwtRx2RWpNHvMX8SdMvSG6FJr96Q63Iy9G3XdA7-GrW8gAi2ZcFLwGjJQ_Zwzzost3RHrjrXtz16hkOjsDT9E4Li8IUJtqlLFp-1sCtTIzcCvHwPoqVkPQKFA-NTzDq8r-xIW3s4afvsDrkSM7jZdcaUOYLTtn7mNAUgqjbUxWmhsPM1m3d6SwyR9NmkPSg3yohRr6w7B3zXDF0Kwh5xtrqY0oza4pjxwat3b7SitJyxMqtcwkJTkAfeMoUGLTUhpz0FwzEltY5SkaNXqGbu_LTsakJWfQtPqRGblfQcT_DZ1o85AGNYB7FDTjneXuG17y_qw1kXzbJMb4p_aRuqIua4O_UFQvJDwhLX83xEFzsUsesAqLre5R1RwF36HyBIpoAmTVA=w650-h866-no?authuser=1">
            <a:extLst>
              <a:ext uri="{FF2B5EF4-FFF2-40B4-BE49-F238E27FC236}">
                <a16:creationId xmlns:a16="http://schemas.microsoft.com/office/drawing/2014/main" id="{5023524B-7CFF-48ED-8D4D-8EFC7661F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8347" r="28663" b="36666"/>
          <a:stretch/>
        </p:blipFill>
        <p:spPr bwMode="auto">
          <a:xfrm>
            <a:off x="6241311" y="1935126"/>
            <a:ext cx="2998382" cy="44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9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59082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438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Turn Around</a:t>
              </a:r>
            </a:p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>
                <a:latin typeface="Century Gothic" panose="020B0502020202020204" pitchFamily="34" charset="0"/>
              </a:rPr>
              <a:t>A 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Sit Down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lh3.googleusercontent.com/8_CtpXaTvPipBt1hceoyL9j7gPTJRtb-3kUji70ZEEh7mv_qIviIm3y-FQ5E815nWnLMW7UP4BHG2ZIOgHlNP54XVL7KU70y5yeN4sXTAjLXp1F0B_59YAKp9jruu9OrhqzShtcx207bagkDCbDQ0Wvi3qhIWBKmEH86ysr_E1oKBgDopM4rkbd_g4swGeZ8L8Yjhc9Zny5EHPbAQ7RpSnsrDogVNWXms58DHlV_C8-OZU6zwAZ_ZzLfFUlgZ2yxnREVoAhKZhkAIwQmp-TE9_0iGCOdsg6a9LDSWGbkLz-4aS3DCyx76KO5g2T4RIYf2EeLKz234H7ZQZ5rqifpEd2MFwhjP-WMqNqQVO-IbkvOgeP4KxoTZ9sCroP2FGbLPUeF-rzodLGloylIA_OBXmHyi6RwuLv_Wy_Az0Gsxzgh9m1FFvx7fTxwLOtBmm0v6Jk65RE5zHT29BGTGoiNrUZT9hCqqwmKF1qWL7bCojaf56I6llTVVEOy5ajIhDk7T0uT4wezkrgP4YkdNSBk36JRh0-zoInjaxtJGILZebltM9irYvOfmDlPZSi84k2hl00495X1klXWdhhaK25lYcGRU8-qrKFWtQTXFwNjjT4NX5aVJJzdMXMUhAKbfCOuKIvlDVUeyrHW4loA3p3wSoACdDnxQh1XRw-BPGwlbQB280Tjq1J4t3pRGcRnhsdwrVo2zA0Kf7WRBlimVyAztrfB9_NUzDazOEl7tDIBxrB4lVaqFUIcvI5A8PokGxPNhbkPIwKYXkYMB9mmowjU6mZWYE3pUUVZ8aU=w650-h866-no?authuser=1">
            <a:extLst>
              <a:ext uri="{FF2B5EF4-FFF2-40B4-BE49-F238E27FC236}">
                <a16:creationId xmlns:a16="http://schemas.microsoft.com/office/drawing/2014/main" id="{46E1969A-F3CE-4437-8519-5CCDC2BF2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t="28388" r="24471" b="29685"/>
          <a:stretch/>
        </p:blipFill>
        <p:spPr bwMode="auto">
          <a:xfrm>
            <a:off x="925032" y="2256848"/>
            <a:ext cx="2934586" cy="32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4tg5jULizEVbOSs0WtNWsOPTYnnD5_OajcIPQMfSMxmMMx9CvBlAvx7lch6n4J4jFEjEvW-XgQWhp2pOoDJgPMn9pk8tDWQk85ieock1jV185RZtN9lkv1oQEF_7IH71cDC2tLx0OWPBFB3tGj3uLNIfhJGGqcHLgyMrysPXJ2aYLmoyeQpAETaYxVHKFGxGDKtrlqP5CscBKCSahEtpnGO9nC5J03iqe6jXVyhBUlvT7OD_vuL1BCUQt2tpc1wNLUXMO1PXPyyurgc5tXj2-OEqVAH93-gdbE5K3Vkzqc6qY-CuNp7-1t4XM3cxe1s7OtEM0HEGZTjDIR-mc_hm7AdBbcSFLDE5c9dy4RfWAO9dBLyMk6LjAG37NrQPh4USbySlvGUDN9c_EzV0utaEuA8b0sDHehN3PPOtJqyHbEUa_kI_2TcTRyznyRDRugAap3UVRrmPdmrz9-6Y9zUXEKN6IqHHvUhW-sAwFjYifvXPgfvqdHTsokmB9iuh7J_0j6dvBEdV8HqCs3qedA7UFtMrdgki6ZEIi0Dd2GScYyMcZbCEadbikI4yTh-hE3p8zasDSq5V3sG-zqacGvS-WLx73ccELyAYLjQKcKOQRv-uUrcf7JSn81-lWIk2MWthqol7iKN4sZTOvoGFYk8L_tiOK3NDLdzmaYco1d7wOI9olAhQBhlViBA01rKo_O6oAxpFdy8ieNZViP_I7UpXtlvBRwB-hZlI_w4nJ_TtnHblG-H0ngRqANGp-1etu424isf424O8uCba4So11vnN_HhLV1hSTYLFW_A=w650-h866-no?authuser=1">
            <a:extLst>
              <a:ext uri="{FF2B5EF4-FFF2-40B4-BE49-F238E27FC236}">
                <a16:creationId xmlns:a16="http://schemas.microsoft.com/office/drawing/2014/main" id="{9AB4D0B7-0994-4888-B022-B0839C3F9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19034" r="33948" b="27203"/>
          <a:stretch/>
        </p:blipFill>
        <p:spPr bwMode="auto">
          <a:xfrm>
            <a:off x="6198781" y="1913860"/>
            <a:ext cx="2934587" cy="4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6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59082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438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Turn Around</a:t>
              </a:r>
            </a:p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>
                <a:latin typeface="Century Gothic" panose="020B0502020202020204" pitchFamily="34" charset="0"/>
              </a:rPr>
              <a:t>A 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Sit Down</a:t>
            </a:r>
          </a:p>
          <a:p>
            <a:pPr algn="ctr"/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lh3.googleusercontent.com/8_CtpXaTvPipBt1hceoyL9j7gPTJRtb-3kUji70ZEEh7mv_qIviIm3y-FQ5E815nWnLMW7UP4BHG2ZIOgHlNP54XVL7KU70y5yeN4sXTAjLXp1F0B_59YAKp9jruu9OrhqzShtcx207bagkDCbDQ0Wvi3qhIWBKmEH86ysr_E1oKBgDopM4rkbd_g4swGeZ8L8Yjhc9Zny5EHPbAQ7RpSnsrDogVNWXms58DHlV_C8-OZU6zwAZ_ZzLfFUlgZ2yxnREVoAhKZhkAIwQmp-TE9_0iGCOdsg6a9LDSWGbkLz-4aS3DCyx76KO5g2T4RIYf2EeLKz234H7ZQZ5rqifpEd2MFwhjP-WMqNqQVO-IbkvOgeP4KxoTZ9sCroP2FGbLPUeF-rzodLGloylIA_OBXmHyi6RwuLv_Wy_Az0Gsxzgh9m1FFvx7fTxwLOtBmm0v6Jk65RE5zHT29BGTGoiNrUZT9hCqqwmKF1qWL7bCojaf56I6llTVVEOy5ajIhDk7T0uT4wezkrgP4YkdNSBk36JRh0-zoInjaxtJGILZebltM9irYvOfmDlPZSi84k2hl00495X1klXWdhhaK25lYcGRU8-qrKFWtQTXFwNjjT4NX5aVJJzdMXMUhAKbfCOuKIvlDVUeyrHW4loA3p3wSoACdDnxQh1XRw-BPGwlbQB280Tjq1J4t3pRGcRnhsdwrVo2zA0Kf7WRBlimVyAztrfB9_NUzDazOEl7tDIBxrB4lVaqFUIcvI5A8PokGxPNhbkPIwKYXkYMB9mmowjU6mZWYE3pUUVZ8aU=w650-h866-no?authuser=1">
            <a:extLst>
              <a:ext uri="{FF2B5EF4-FFF2-40B4-BE49-F238E27FC236}">
                <a16:creationId xmlns:a16="http://schemas.microsoft.com/office/drawing/2014/main" id="{46E1969A-F3CE-4437-8519-5CCDC2BF2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8" t="28388" r="24471" b="29685"/>
          <a:stretch/>
        </p:blipFill>
        <p:spPr bwMode="auto">
          <a:xfrm>
            <a:off x="925032" y="2256848"/>
            <a:ext cx="2934586" cy="32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4tg5jULizEVbOSs0WtNWsOPTYnnD5_OajcIPQMfSMxmMMx9CvBlAvx7lch6n4J4jFEjEvW-XgQWhp2pOoDJgPMn9pk8tDWQk85ieock1jV185RZtN9lkv1oQEF_7IH71cDC2tLx0OWPBFB3tGj3uLNIfhJGGqcHLgyMrysPXJ2aYLmoyeQpAETaYxVHKFGxGDKtrlqP5CscBKCSahEtpnGO9nC5J03iqe6jXVyhBUlvT7OD_vuL1BCUQt2tpc1wNLUXMO1PXPyyurgc5tXj2-OEqVAH93-gdbE5K3Vkzqc6qY-CuNp7-1t4XM3cxe1s7OtEM0HEGZTjDIR-mc_hm7AdBbcSFLDE5c9dy4RfWAO9dBLyMk6LjAG37NrQPh4USbySlvGUDN9c_EzV0utaEuA8b0sDHehN3PPOtJqyHbEUa_kI_2TcTRyznyRDRugAap3UVRrmPdmrz9-6Y9zUXEKN6IqHHvUhW-sAwFjYifvXPgfvqdHTsokmB9iuh7J_0j6dvBEdV8HqCs3qedA7UFtMrdgki6ZEIi0Dd2GScYyMcZbCEadbikI4yTh-hE3p8zasDSq5V3sG-zqacGvS-WLx73ccELyAYLjQKcKOQRv-uUrcf7JSn81-lWIk2MWthqol7iKN4sZTOvoGFYk8L_tiOK3NDLdzmaYco1d7wOI9olAhQBhlViBA01rKo_O6oAxpFdy8ieNZViP_I7UpXtlvBRwB-hZlI_w4nJ_TtnHblG-H0ngRqANGp-1etu424isf424O8uCba4So11vnN_HhLV1hSTYLFW_A=w650-h866-no?authuser=1">
            <a:extLst>
              <a:ext uri="{FF2B5EF4-FFF2-40B4-BE49-F238E27FC236}">
                <a16:creationId xmlns:a16="http://schemas.microsoft.com/office/drawing/2014/main" id="{9AB4D0B7-0994-4888-B022-B0839C3F9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19034" r="33948" b="27203"/>
          <a:stretch/>
        </p:blipFill>
        <p:spPr bwMode="auto">
          <a:xfrm>
            <a:off x="6198781" y="1913860"/>
            <a:ext cx="2934587" cy="41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2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38078" y="1129213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a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8A478-3323-45C5-98DF-BEE43C25579C}"/>
              </a:ext>
            </a:extLst>
          </p:cNvPr>
          <p:cNvSpPr/>
          <p:nvPr/>
        </p:nvSpPr>
        <p:spPr>
          <a:xfrm>
            <a:off x="90734" y="1129214"/>
            <a:ext cx="4829587" cy="5513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b="1">
                <a:latin typeface="Century Gothic" panose="020B0502020202020204" pitchFamily="34" charset="0"/>
              </a:rPr>
              <a:t>A a</a:t>
            </a:r>
            <a:endParaRPr lang="en-US" sz="792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E1B57-5DB2-4555-BD38-5922EC4EE7D9}"/>
              </a:ext>
            </a:extLst>
          </p:cNvPr>
          <p:cNvSpPr txBox="1"/>
          <p:nvPr/>
        </p:nvSpPr>
        <p:spPr>
          <a:xfrm>
            <a:off x="90733" y="1129214"/>
            <a:ext cx="4829587" cy="312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18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7" name="Picture 2" descr="https://lh3.googleusercontent.com/QsndeO-7JOTk378EBFT4V3_Z4Nt-j0R3n9ErfZEUZd03lxE1TJzH2DjK2Xac2EK8NMMV41iCRuO_343VWGtPYvfC9NX7YeMoePJINzgIPfkZnJO9DH1RGlqbNL8FagATngm3bU0zvKxXLi8gi6rvwZt1_O2Fs32rYBynQEcmzst38sD6nEKDO5RpM2PSfOBiSJWkb_2TDziXFxgjuSCti22_8Y97qWogA-PQ4T3JeYls4RG8Spw5IRvGZfk23SeCK9GJRm21Ai3kgU1YvgZnItR4YmlwOQWs5cQg0SzqCV0XE8WiMd7mCrSqudz0IOlqD9jLHX-fzsSH7IwNBUxHg4oCDWg3d-Qa4qFXbVCqIhJ5LeUeQf0M7ht-AxolIK_W8wUgkoul8aPgzj05_ndul8OgETNHsFcLdNMWWjR9B_oTE24D3aNua_Si6AvDPaa8_1iBSzT6MoL-NLKZdOI-zVonS0WWnF0ykEe0j-Xcl5Rap_Q8jRlFVvDFXKgdLo_aVWSoBhYVC4FeEO38Hixw7lrBi4lL7ZNwKoWztHd3oeKdD0BqVgm0iFLwe0mE3Fol5eKHDQ7o3eWv7Oljm9qPw854rRdGXlZf46Ot1kzvK2qNR5UXwP6sxTc9maPxSexJv7ieyP4ppT1LogqyrjgETZPyKshq-H12P0pa5hT-v1ReRz6QdqYVmGy1TVg9DBUF6fxHpVzBMCRIeBAKtOVurBKc4m6D3qIxKgee64a4_GD9UPW_EnxJSnnmKpVGNAVeaGHebaT30GLSPTTe7JobegIgL41eA0Rysi8=w650-h866-no?authuser=1">
            <a:extLst>
              <a:ext uri="{FF2B5EF4-FFF2-40B4-BE49-F238E27FC236}">
                <a16:creationId xmlns:a16="http://schemas.microsoft.com/office/drawing/2014/main" id="{53F135C7-EF54-405E-9B64-31974885C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5733" r="34313" b="17783"/>
          <a:stretch/>
        </p:blipFill>
        <p:spPr bwMode="auto">
          <a:xfrm>
            <a:off x="1910103" y="3886200"/>
            <a:ext cx="1247768" cy="25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QsndeO-7JOTk378EBFT4V3_Z4Nt-j0R3n9ErfZEUZd03lxE1TJzH2DjK2Xac2EK8NMMV41iCRuO_343VWGtPYvfC9NX7YeMoePJINzgIPfkZnJO9DH1RGlqbNL8FagATngm3bU0zvKxXLi8gi6rvwZt1_O2Fs32rYBynQEcmzst38sD6nEKDO5RpM2PSfOBiSJWkb_2TDziXFxgjuSCti22_8Y97qWogA-PQ4T3JeYls4RG8Spw5IRvGZfk23SeCK9GJRm21Ai3kgU1YvgZnItR4YmlwOQWs5cQg0SzqCV0XE8WiMd7mCrSqudz0IOlqD9jLHX-fzsSH7IwNBUxHg4oCDWg3d-Qa4qFXbVCqIhJ5LeUeQf0M7ht-AxolIK_W8wUgkoul8aPgzj05_ndul8OgETNHsFcLdNMWWjR9B_oTE24D3aNua_Si6AvDPaa8_1iBSzT6MoL-NLKZdOI-zVonS0WWnF0ykEe0j-Xcl5Rap_Q8jRlFVvDFXKgdLo_aVWSoBhYVC4FeEO38Hixw7lrBi4lL7ZNwKoWztHd3oeKdD0BqVgm0iFLwe0mE3Fol5eKHDQ7o3eWv7Oljm9qPw854rRdGXlZf46Ot1kzvK2qNR5UXwP6sxTc9maPxSexJv7ieyP4ppT1LogqyrjgETZPyKshq-H12P0pa5hT-v1ReRz6QdqYVmGy1TVg9DBUF6fxHpVzBMCRIeBAKtOVurBKc4m6D3qIxKgee64a4_GD9UPW_EnxJSnnmKpVGNAVeaGHebaT30GLSPTTe7JobegIgL41eA0Rysi8=w650-h866-no?authuser=1">
            <a:extLst>
              <a:ext uri="{FF2B5EF4-FFF2-40B4-BE49-F238E27FC236}">
                <a16:creationId xmlns:a16="http://schemas.microsoft.com/office/drawing/2014/main" id="{AEFD2FB9-0B87-4D4C-9F84-25A7AD881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5733" r="34313" b="17783"/>
          <a:stretch/>
        </p:blipFill>
        <p:spPr bwMode="auto">
          <a:xfrm>
            <a:off x="6955307" y="3950259"/>
            <a:ext cx="1215870" cy="2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3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c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 dirty="0">
                  <a:latin typeface="Century Gothic" panose="020B0502020202020204" pitchFamily="34" charset="0"/>
                </a:rPr>
                <a:t>A </a:t>
              </a:r>
              <a:r>
                <a:rPr lang="en-US" sz="7920" b="1" dirty="0" err="1">
                  <a:latin typeface="Century Gothic" panose="020B0502020202020204" pitchFamily="34" charset="0"/>
                </a:rPr>
                <a:t>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pic>
        <p:nvPicPr>
          <p:cNvPr id="8" name="Picture 2" descr="https://lh3.googleusercontent.com/9hD2W-t8ceDDljupQyPUqEGqB4J5Ile21jd6i45fPoPdiho1J4j5pt7n0AztbFB6rsVod2AbXYsRQfpuWnnhe_N4LEFx3OOZKcUj3j5kc5LEQkMnLBpQQRp-xrzKE5Ecy7MB_fl9-UkOdKQ7pFA3J_ABtNABFoiY49tyQk_vHIxJbFekn2NmzBjyHT_4LBkMfUklNDeOr3sB2eVJs6NF1_s51BR3ESzdBP2LFp_Jc13zQnZ9DRjLHbuqeBBLGbil_EPZMgG7vKrmsP9ZABIKU9Pwl2l_afqwUd7JA5gFZNM4eNzIucLu9b06gCARLdnwLZbyO637VQM72SeC64FNb5AViL8qZxNBudUsUxwEQhdxS7qozRUgvL_mdxYRfN09cl77c_I00ub8XSmdCl0dar0ry-6M4Ky8tCzD968s7lGE-SBpG_nA6BNIDFtttPEVGovWipxonRVnDiaZbHJHQD3YYLzWnhWqpiLPzbxgbtsDSUmYZM0VR1I_qjK_MakPjVlMyv9lZEM7pfrACdoQk5n5T3gp8Bc4MJ0jlYmOoWqOrXBNuNsIc4D2MLcKAOGMhu0XLV95DS_6DPSD38yzmJ0coI3gId8cUMF6Mn_ZIXSh61Cn-wFHZKmSCTnNAPLV-KdiadJ1B_tO3Lyn-saYdChnr-HhX_BVW_uPRjdzRuP5LuwWfCFjJtm0o4_lehBEltP9SiRjAJratiMG0saE1oU6bp-vbeer4Rd6D2c59kPTdXtUvEnqYqSiIk9aLnRcx3znz63xt7SrtIgCGSlVw9vf3do2t62m9rI=w650-h866-no?authuser=1">
            <a:extLst>
              <a:ext uri="{FF2B5EF4-FFF2-40B4-BE49-F238E27FC236}">
                <a16:creationId xmlns:a16="http://schemas.microsoft.com/office/drawing/2014/main" id="{876BA265-F06D-4C93-B646-03FB51E09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3543" r="24836" b="15185"/>
          <a:stretch/>
        </p:blipFill>
        <p:spPr bwMode="auto">
          <a:xfrm>
            <a:off x="1819606" y="3886200"/>
            <a:ext cx="1462667" cy="25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9hD2W-t8ceDDljupQyPUqEGqB4J5Ile21jd6i45fPoPdiho1J4j5pt7n0AztbFB6rsVod2AbXYsRQfpuWnnhe_N4LEFx3OOZKcUj3j5kc5LEQkMnLBpQQRp-xrzKE5Ecy7MB_fl9-UkOdKQ7pFA3J_ABtNABFoiY49tyQk_vHIxJbFekn2NmzBjyHT_4LBkMfUklNDeOr3sB2eVJs6NF1_s51BR3ESzdBP2LFp_Jc13zQnZ9DRjLHbuqeBBLGbil_EPZMgG7vKrmsP9ZABIKU9Pwl2l_afqwUd7JA5gFZNM4eNzIucLu9b06gCARLdnwLZbyO637VQM72SeC64FNb5AViL8qZxNBudUsUxwEQhdxS7qozRUgvL_mdxYRfN09cl77c_I00ub8XSmdCl0dar0ry-6M4Ky8tCzD968s7lGE-SBpG_nA6BNIDFtttPEVGovWipxonRVnDiaZbHJHQD3YYLzWnhWqpiLPzbxgbtsDSUmYZM0VR1I_qjK_MakPjVlMyv9lZEM7pfrACdoQk5n5T3gp8Bc4MJ0jlYmOoWqOrXBNuNsIc4D2MLcKAOGMhu0XLV95DS_6DPSD38yzmJ0coI3gId8cUMF6Mn_ZIXSh61Cn-wFHZKmSCTnNAPLV-KdiadJ1B_tO3Lyn-saYdChnr-HhX_BVW_uPRjdzRuP5LuwWfCFjJtm0o4_lehBEltP9SiRjAJratiMG0saE1oU6bp-vbeer4Rd6D2c59kPTdXtUvEnqYqSiIk9aLnRcx3znz63xt7SrtIgCGSlVw9vf3do2t62m9rI=w650-h866-no?authuser=1">
            <a:extLst>
              <a:ext uri="{FF2B5EF4-FFF2-40B4-BE49-F238E27FC236}">
                <a16:creationId xmlns:a16="http://schemas.microsoft.com/office/drawing/2014/main" id="{CCE92540-1B6F-4F3C-82DB-E7F87F000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3543" r="24836" b="15185"/>
          <a:stretch/>
        </p:blipFill>
        <p:spPr bwMode="auto">
          <a:xfrm>
            <a:off x="6878673" y="3886200"/>
            <a:ext cx="1519395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F8961-CA88-4AC3-96D6-21B440679C58}"/>
              </a:ext>
            </a:extLst>
          </p:cNvPr>
          <p:cNvGrpSpPr/>
          <p:nvPr/>
        </p:nvGrpSpPr>
        <p:grpSpPr>
          <a:xfrm>
            <a:off x="5148449" y="1129214"/>
            <a:ext cx="4829588" cy="5513973"/>
            <a:chOff x="65987" y="103695"/>
            <a:chExt cx="5854046" cy="66836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925DA-2BB0-4F70-8E4E-2C51FDBC3210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>
                  <a:latin typeface="Century Gothic" panose="020B0502020202020204" pitchFamily="34" charset="0"/>
                </a:rPr>
                <a:t>A 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BDFFD-9649-402D-8BA4-C087BF4C0F1C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g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2B74-21B0-499E-9692-B5BD70F9824C}"/>
              </a:ext>
            </a:extLst>
          </p:cNvPr>
          <p:cNvGrpSpPr/>
          <p:nvPr/>
        </p:nvGrpSpPr>
        <p:grpSpPr>
          <a:xfrm>
            <a:off x="90733" y="1129214"/>
            <a:ext cx="4829588" cy="5513973"/>
            <a:chOff x="65987" y="103695"/>
            <a:chExt cx="5854046" cy="6683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C8A478-3323-45C5-98DF-BEE43C25579C}"/>
                </a:ext>
              </a:extLst>
            </p:cNvPr>
            <p:cNvSpPr/>
            <p:nvPr/>
          </p:nvSpPr>
          <p:spPr>
            <a:xfrm>
              <a:off x="65988" y="103695"/>
              <a:ext cx="5854045" cy="6683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920" b="1" dirty="0">
                  <a:latin typeface="Century Gothic" panose="020B0502020202020204" pitchFamily="34" charset="0"/>
                </a:rPr>
                <a:t>A </a:t>
              </a:r>
              <a:r>
                <a:rPr lang="en-US" sz="7920" b="1" dirty="0" err="1">
                  <a:latin typeface="Century Gothic" panose="020B0502020202020204" pitchFamily="34" charset="0"/>
                </a:rPr>
                <a:t>a</a:t>
              </a:r>
              <a:endParaRPr lang="en-US" sz="792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3E1B57-5DB2-4555-BD38-5922EC4EE7D9}"/>
                </a:ext>
              </a:extLst>
            </p:cNvPr>
            <p:cNvSpPr txBox="1"/>
            <p:nvPr/>
          </p:nvSpPr>
          <p:spPr>
            <a:xfrm>
              <a:off x="65987" y="103695"/>
              <a:ext cx="5854045" cy="378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18" b="1" dirty="0">
                  <a:latin typeface="Century Gothic" panose="020B0502020202020204" pitchFamily="34" charset="0"/>
                </a:rPr>
                <a:t>G</a:t>
              </a:r>
            </a:p>
          </p:txBody>
        </p:sp>
      </p:grpSp>
      <p:pic>
        <p:nvPicPr>
          <p:cNvPr id="8" name="Picture 2" descr="https://lh3.googleusercontent.com/9hD2W-t8ceDDljupQyPUqEGqB4J5Ile21jd6i45fPoPdiho1J4j5pt7n0AztbFB6rsVod2AbXYsRQfpuWnnhe_N4LEFx3OOZKcUj3j5kc5LEQkMnLBpQQRp-xrzKE5Ecy7MB_fl9-UkOdKQ7pFA3J_ABtNABFoiY49tyQk_vHIxJbFekn2NmzBjyHT_4LBkMfUklNDeOr3sB2eVJs6NF1_s51BR3ESzdBP2LFp_Jc13zQnZ9DRjLHbuqeBBLGbil_EPZMgG7vKrmsP9ZABIKU9Pwl2l_afqwUd7JA5gFZNM4eNzIucLu9b06gCARLdnwLZbyO637VQM72SeC64FNb5AViL8qZxNBudUsUxwEQhdxS7qozRUgvL_mdxYRfN09cl77c_I00ub8XSmdCl0dar0ry-6M4Ky8tCzD968s7lGE-SBpG_nA6BNIDFtttPEVGovWipxonRVnDiaZbHJHQD3YYLzWnhWqpiLPzbxgbtsDSUmYZM0VR1I_qjK_MakPjVlMyv9lZEM7pfrACdoQk5n5T3gp8Bc4MJ0jlYmOoWqOrXBNuNsIc4D2MLcKAOGMhu0XLV95DS_6DPSD38yzmJ0coI3gId8cUMF6Mn_ZIXSh61Cn-wFHZKmSCTnNAPLV-KdiadJ1B_tO3Lyn-saYdChnr-HhX_BVW_uPRjdzRuP5LuwWfCFjJtm0o4_lehBEltP9SiRjAJratiMG0saE1oU6bp-vbeer4Rd6D2c59kPTdXtUvEnqYqSiIk9aLnRcx3znz63xt7SrtIgCGSlVw9vf3do2t62m9rI=w650-h866-no?authuser=1">
            <a:extLst>
              <a:ext uri="{FF2B5EF4-FFF2-40B4-BE49-F238E27FC236}">
                <a16:creationId xmlns:a16="http://schemas.microsoft.com/office/drawing/2014/main" id="{876BA265-F06D-4C93-B646-03FB51E09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3543" r="24836" b="15185"/>
          <a:stretch/>
        </p:blipFill>
        <p:spPr bwMode="auto">
          <a:xfrm>
            <a:off x="1819606" y="3886200"/>
            <a:ext cx="1462667" cy="25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9hD2W-t8ceDDljupQyPUqEGqB4J5Ile21jd6i45fPoPdiho1J4j5pt7n0AztbFB6rsVod2AbXYsRQfpuWnnhe_N4LEFx3OOZKcUj3j5kc5LEQkMnLBpQQRp-xrzKE5Ecy7MB_fl9-UkOdKQ7pFA3J_ABtNABFoiY49tyQk_vHIxJbFekn2NmzBjyHT_4LBkMfUklNDeOr3sB2eVJs6NF1_s51BR3ESzdBP2LFp_Jc13zQnZ9DRjLHbuqeBBLGbil_EPZMgG7vKrmsP9ZABIKU9Pwl2l_afqwUd7JA5gFZNM4eNzIucLu9b06gCARLdnwLZbyO637VQM72SeC64FNb5AViL8qZxNBudUsUxwEQhdxS7qozRUgvL_mdxYRfN09cl77c_I00ub8XSmdCl0dar0ry-6M4Ky8tCzD968s7lGE-SBpG_nA6BNIDFtttPEVGovWipxonRVnDiaZbHJHQD3YYLzWnhWqpiLPzbxgbtsDSUmYZM0VR1I_qjK_MakPjVlMyv9lZEM7pfrACdoQk5n5T3gp8Bc4MJ0jlYmOoWqOrXBNuNsIc4D2MLcKAOGMhu0XLV95DS_6DPSD38yzmJ0coI3gId8cUMF6Mn_ZIXSh61Cn-wFHZKmSCTnNAPLV-KdiadJ1B_tO3Lyn-saYdChnr-HhX_BVW_uPRjdzRuP5LuwWfCFjJtm0o4_lehBEltP9SiRjAJratiMG0saE1oU6bp-vbeer4Rd6D2c59kPTdXtUvEnqYqSiIk9aLnRcx3znz63xt7SrtIgCGSlVw9vf3do2t62m9rI=w650-h866-no?authuser=1">
            <a:extLst>
              <a:ext uri="{FF2B5EF4-FFF2-40B4-BE49-F238E27FC236}">
                <a16:creationId xmlns:a16="http://schemas.microsoft.com/office/drawing/2014/main" id="{CCE92540-1B6F-4F3C-82DB-E7F87F000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t="13543" r="24836" b="15185"/>
          <a:stretch/>
        </p:blipFill>
        <p:spPr bwMode="auto">
          <a:xfrm>
            <a:off x="6972226" y="4255904"/>
            <a:ext cx="1266568" cy="22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0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171</Words>
  <Application>Microsoft Office PowerPoint</Application>
  <PresentationFormat>Custom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Century Gothic</vt:lpstr>
      <vt:lpstr>Tekton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Warburg, Rosanne [School of Education]</dc:creator>
  <cp:lastModifiedBy>Aielli, Maria [School of Education]</cp:lastModifiedBy>
  <cp:revision>39</cp:revision>
  <cp:lastPrinted>2023-03-06T18:04:20Z</cp:lastPrinted>
  <dcterms:created xsi:type="dcterms:W3CDTF">2021-10-08T18:25:08Z</dcterms:created>
  <dcterms:modified xsi:type="dcterms:W3CDTF">2023-03-06T18:05:06Z</dcterms:modified>
</cp:coreProperties>
</file>